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  <p:sldId id="268" r:id="rId14"/>
    <p:sldId id="273" r:id="rId15"/>
    <p:sldId id="270" r:id="rId16"/>
    <p:sldId id="269" r:id="rId17"/>
    <p:sldId id="275" r:id="rId18"/>
    <p:sldId id="271" r:id="rId19"/>
    <p:sldId id="272" r:id="rId20"/>
    <p:sldId id="274" r:id="rId21"/>
    <p:sldId id="276" r:id="rId22"/>
    <p:sldId id="277" r:id="rId23"/>
    <p:sldId id="280" r:id="rId24"/>
    <p:sldId id="278" r:id="rId25"/>
    <p:sldId id="279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3" clrIdx="0">
    <p:extLst>
      <p:ext uri="{19B8F6BF-5375-455C-9EA6-DF929625EA0E}">
        <p15:presenceInfo xmlns:p15="http://schemas.microsoft.com/office/powerpoint/2012/main" xmlns="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35FAD-C8A1-479A-8104-077E9CAEBC4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A5B5A0-BB5E-4B4D-A32F-D4AFF3557BCA}">
      <dgm:prSet custT="1"/>
      <dgm:spPr/>
      <dgm:t>
        <a:bodyPr/>
        <a:lstStyle/>
        <a:p>
          <a:r>
            <a:rPr lang="hr-HR" sz="2400" dirty="0"/>
            <a:t>Sklavinije podijeljene na županije</a:t>
          </a:r>
          <a:endParaRPr lang="en-US" sz="2400" dirty="0"/>
        </a:p>
      </dgm:t>
    </dgm:pt>
    <dgm:pt modelId="{786F693A-EBF0-4C38-8664-1C2DB4BD7B67}" type="parTrans" cxnId="{51C6B7CB-C564-4F77-B899-BA58C5A8D6EC}">
      <dgm:prSet/>
      <dgm:spPr/>
      <dgm:t>
        <a:bodyPr/>
        <a:lstStyle/>
        <a:p>
          <a:endParaRPr lang="en-US"/>
        </a:p>
      </dgm:t>
    </dgm:pt>
    <dgm:pt modelId="{B3A67B5C-D29E-41C0-A8DE-11E0B0CBA32E}" type="sibTrans" cxnId="{51C6B7CB-C564-4F77-B899-BA58C5A8D6EC}">
      <dgm:prSet/>
      <dgm:spPr/>
      <dgm:t>
        <a:bodyPr/>
        <a:lstStyle/>
        <a:p>
          <a:endParaRPr lang="en-US"/>
        </a:p>
      </dgm:t>
    </dgm:pt>
    <dgm:pt modelId="{8900972C-6171-4458-9543-9E4702EC0D29}">
      <dgm:prSet custT="1"/>
      <dgm:spPr/>
      <dgm:t>
        <a:bodyPr/>
        <a:lstStyle/>
        <a:p>
          <a:r>
            <a:rPr lang="hr-HR" sz="2400" dirty="0"/>
            <a:t>Župan, na čelu svake županije</a:t>
          </a:r>
          <a:endParaRPr lang="en-US" sz="2400" dirty="0"/>
        </a:p>
      </dgm:t>
    </dgm:pt>
    <dgm:pt modelId="{EC57BF43-25B6-4537-9220-FBAB1B658EF2}" type="parTrans" cxnId="{E9CFFB0B-6092-43D2-846B-023B3E8CD4E2}">
      <dgm:prSet/>
      <dgm:spPr/>
      <dgm:t>
        <a:bodyPr/>
        <a:lstStyle/>
        <a:p>
          <a:endParaRPr lang="en-US"/>
        </a:p>
      </dgm:t>
    </dgm:pt>
    <dgm:pt modelId="{BF7C06DE-BB9F-46CB-A2E1-DC4D5D04AC96}" type="sibTrans" cxnId="{E9CFFB0B-6092-43D2-846B-023B3E8CD4E2}">
      <dgm:prSet/>
      <dgm:spPr/>
      <dgm:t>
        <a:bodyPr/>
        <a:lstStyle/>
        <a:p>
          <a:endParaRPr lang="en-US"/>
        </a:p>
      </dgm:t>
    </dgm:pt>
    <dgm:pt modelId="{91EA96C4-47FF-45D3-A169-AA9D054A712E}">
      <dgm:prSet custT="1"/>
      <dgm:spPr/>
      <dgm:t>
        <a:bodyPr/>
        <a:lstStyle/>
        <a:p>
          <a:r>
            <a:rPr lang="hr-HR" sz="2400" dirty="0"/>
            <a:t>Županijska skupština, svi odrasli muškarci sposobni za borbu</a:t>
          </a:r>
          <a:endParaRPr lang="en-US" sz="2400" dirty="0"/>
        </a:p>
      </dgm:t>
    </dgm:pt>
    <dgm:pt modelId="{C13C6324-8949-4D0B-B94F-08BD26113EF0}" type="parTrans" cxnId="{88DAEF23-4499-4383-AB50-A05C14424125}">
      <dgm:prSet/>
      <dgm:spPr/>
      <dgm:t>
        <a:bodyPr/>
        <a:lstStyle/>
        <a:p>
          <a:endParaRPr lang="en-US"/>
        </a:p>
      </dgm:t>
    </dgm:pt>
    <dgm:pt modelId="{369C95B8-4C5F-45A1-B67D-FD3BDA060976}" type="sibTrans" cxnId="{88DAEF23-4499-4383-AB50-A05C14424125}">
      <dgm:prSet/>
      <dgm:spPr/>
      <dgm:t>
        <a:bodyPr/>
        <a:lstStyle/>
        <a:p>
          <a:endParaRPr lang="en-US"/>
        </a:p>
      </dgm:t>
    </dgm:pt>
    <dgm:pt modelId="{D93C5EDF-C696-476F-8B34-B8E1B2E30E5F}">
      <dgm:prSet custT="1"/>
      <dgm:spPr/>
      <dgm:t>
        <a:bodyPr/>
        <a:lstStyle/>
        <a:p>
          <a:r>
            <a:rPr lang="hr-HR" sz="2400" dirty="0"/>
            <a:t>Udruživanje županija u slučaju rata</a:t>
          </a:r>
          <a:endParaRPr lang="en-US" sz="2400" dirty="0"/>
        </a:p>
      </dgm:t>
    </dgm:pt>
    <dgm:pt modelId="{D4C6D8A9-AEFD-40F1-A79C-2116FBEC4556}" type="parTrans" cxnId="{4AE2F82B-7F4A-4D3E-9DF1-4EB7576FC800}">
      <dgm:prSet/>
      <dgm:spPr/>
    </dgm:pt>
    <dgm:pt modelId="{36D6FB0D-8EEB-48C8-B171-6F18132F4B7A}" type="sibTrans" cxnId="{4AE2F82B-7F4A-4D3E-9DF1-4EB7576FC800}">
      <dgm:prSet/>
      <dgm:spPr/>
    </dgm:pt>
    <dgm:pt modelId="{2C54F3B2-039B-440A-BDAB-344BA5E920D6}">
      <dgm:prSet custT="1"/>
      <dgm:spPr/>
      <dgm:t>
        <a:bodyPr/>
        <a:lstStyle/>
        <a:p>
          <a:r>
            <a:rPr lang="hr-HR" sz="2400" dirty="0"/>
            <a:t>Početak stvaranja kneževina</a:t>
          </a:r>
          <a:endParaRPr lang="en-US" sz="2400" dirty="0"/>
        </a:p>
      </dgm:t>
    </dgm:pt>
    <dgm:pt modelId="{4AD8B4A8-9F7E-4D30-ADF6-20C8D3DA96C7}" type="parTrans" cxnId="{033F8E15-1AE6-49A7-84C8-708B19C1493D}">
      <dgm:prSet/>
      <dgm:spPr/>
    </dgm:pt>
    <dgm:pt modelId="{8D659F0E-F313-4F74-BB13-F3D567BB6F96}" type="sibTrans" cxnId="{033F8E15-1AE6-49A7-84C8-708B19C1493D}">
      <dgm:prSet/>
      <dgm:spPr/>
    </dgm:pt>
    <dgm:pt modelId="{0E522338-E12E-4374-BF15-1737B78C4C2A}" type="pres">
      <dgm:prSet presAssocID="{73935FAD-C8A1-479A-8104-077E9CAEBC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0AE0EB3-5C4C-4FF5-8699-382AA2194872}" type="pres">
      <dgm:prSet presAssocID="{4BA5B5A0-BB5E-4B4D-A32F-D4AFF3557BC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192A75-B340-40EC-9861-20767C139C5F}" type="pres">
      <dgm:prSet presAssocID="{B3A67B5C-D29E-41C0-A8DE-11E0B0CBA32E}" presName="spacer" presStyleCnt="0"/>
      <dgm:spPr/>
    </dgm:pt>
    <dgm:pt modelId="{675F65D5-A6EA-4DDC-B833-25467F355F8A}" type="pres">
      <dgm:prSet presAssocID="{8900972C-6171-4458-9543-9E4702EC0D2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A675E92-13D7-44AF-BB09-4DCD8C6960C1}" type="pres">
      <dgm:prSet presAssocID="{BF7C06DE-BB9F-46CB-A2E1-DC4D5D04AC96}" presName="spacer" presStyleCnt="0"/>
      <dgm:spPr/>
    </dgm:pt>
    <dgm:pt modelId="{0F437551-F729-415A-9BE3-6790AEF61844}" type="pres">
      <dgm:prSet presAssocID="{91EA96C4-47FF-45D3-A169-AA9D054A712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C9A41FE-5B7F-4392-8654-AE97AD483197}" type="pres">
      <dgm:prSet presAssocID="{369C95B8-4C5F-45A1-B67D-FD3BDA060976}" presName="spacer" presStyleCnt="0"/>
      <dgm:spPr/>
    </dgm:pt>
    <dgm:pt modelId="{C3DFD634-CA6F-4AB3-8389-C72F35B2BD48}" type="pres">
      <dgm:prSet presAssocID="{D93C5EDF-C696-476F-8B34-B8E1B2E30E5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8696AC5-5F4B-44D2-980F-3BFB88FAFB5D}" type="pres">
      <dgm:prSet presAssocID="{36D6FB0D-8EEB-48C8-B171-6F18132F4B7A}" presName="spacer" presStyleCnt="0"/>
      <dgm:spPr/>
    </dgm:pt>
    <dgm:pt modelId="{05AB636C-7BA6-46F6-865D-12473DF331D0}" type="pres">
      <dgm:prSet presAssocID="{2C54F3B2-039B-440A-BDAB-344BA5E920D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7984000-9941-4BE0-84A2-EBE0C6933B75}" type="presOf" srcId="{D93C5EDF-C696-476F-8B34-B8E1B2E30E5F}" destId="{C3DFD634-CA6F-4AB3-8389-C72F35B2BD48}" srcOrd="0" destOrd="0" presId="urn:microsoft.com/office/officeart/2005/8/layout/vList2"/>
    <dgm:cxn modelId="{F493F3AD-B9CE-4F60-8F00-34F8874E5372}" type="presOf" srcId="{73935FAD-C8A1-479A-8104-077E9CAEBC49}" destId="{0E522338-E12E-4374-BF15-1737B78C4C2A}" srcOrd="0" destOrd="0" presId="urn:microsoft.com/office/officeart/2005/8/layout/vList2"/>
    <dgm:cxn modelId="{ACDC6995-CEB0-4003-A234-6D2C2E5B3EB4}" type="presOf" srcId="{8900972C-6171-4458-9543-9E4702EC0D29}" destId="{675F65D5-A6EA-4DDC-B833-25467F355F8A}" srcOrd="0" destOrd="0" presId="urn:microsoft.com/office/officeart/2005/8/layout/vList2"/>
    <dgm:cxn modelId="{51C6B7CB-C564-4F77-B899-BA58C5A8D6EC}" srcId="{73935FAD-C8A1-479A-8104-077E9CAEBC49}" destId="{4BA5B5A0-BB5E-4B4D-A32F-D4AFF3557BCA}" srcOrd="0" destOrd="0" parTransId="{786F693A-EBF0-4C38-8664-1C2DB4BD7B67}" sibTransId="{B3A67B5C-D29E-41C0-A8DE-11E0B0CBA32E}"/>
    <dgm:cxn modelId="{AC3A22EC-9648-442A-A46C-6B251902E55D}" type="presOf" srcId="{4BA5B5A0-BB5E-4B4D-A32F-D4AFF3557BCA}" destId="{D0AE0EB3-5C4C-4FF5-8699-382AA2194872}" srcOrd="0" destOrd="0" presId="urn:microsoft.com/office/officeart/2005/8/layout/vList2"/>
    <dgm:cxn modelId="{4AE2F82B-7F4A-4D3E-9DF1-4EB7576FC800}" srcId="{73935FAD-C8A1-479A-8104-077E9CAEBC49}" destId="{D93C5EDF-C696-476F-8B34-B8E1B2E30E5F}" srcOrd="3" destOrd="0" parTransId="{D4C6D8A9-AEFD-40F1-A79C-2116FBEC4556}" sibTransId="{36D6FB0D-8EEB-48C8-B171-6F18132F4B7A}"/>
    <dgm:cxn modelId="{AA3834BF-0B0C-41AA-B04C-8287110AA9EF}" type="presOf" srcId="{2C54F3B2-039B-440A-BDAB-344BA5E920D6}" destId="{05AB636C-7BA6-46F6-865D-12473DF331D0}" srcOrd="0" destOrd="0" presId="urn:microsoft.com/office/officeart/2005/8/layout/vList2"/>
    <dgm:cxn modelId="{033F8E15-1AE6-49A7-84C8-708B19C1493D}" srcId="{73935FAD-C8A1-479A-8104-077E9CAEBC49}" destId="{2C54F3B2-039B-440A-BDAB-344BA5E920D6}" srcOrd="4" destOrd="0" parTransId="{4AD8B4A8-9F7E-4D30-ADF6-20C8D3DA96C7}" sibTransId="{8D659F0E-F313-4F74-BB13-F3D567BB6F96}"/>
    <dgm:cxn modelId="{88DAEF23-4499-4383-AB50-A05C14424125}" srcId="{73935FAD-C8A1-479A-8104-077E9CAEBC49}" destId="{91EA96C4-47FF-45D3-A169-AA9D054A712E}" srcOrd="2" destOrd="0" parTransId="{C13C6324-8949-4D0B-B94F-08BD26113EF0}" sibTransId="{369C95B8-4C5F-45A1-B67D-FD3BDA060976}"/>
    <dgm:cxn modelId="{E9CFFB0B-6092-43D2-846B-023B3E8CD4E2}" srcId="{73935FAD-C8A1-479A-8104-077E9CAEBC49}" destId="{8900972C-6171-4458-9543-9E4702EC0D29}" srcOrd="1" destOrd="0" parTransId="{EC57BF43-25B6-4537-9220-FBAB1B658EF2}" sibTransId="{BF7C06DE-BB9F-46CB-A2E1-DC4D5D04AC96}"/>
    <dgm:cxn modelId="{A9F223BC-28AC-438B-B6FC-CE6C0F3B6BB3}" type="presOf" srcId="{91EA96C4-47FF-45D3-A169-AA9D054A712E}" destId="{0F437551-F729-415A-9BE3-6790AEF61844}" srcOrd="0" destOrd="0" presId="urn:microsoft.com/office/officeart/2005/8/layout/vList2"/>
    <dgm:cxn modelId="{29952DBC-CB39-42C7-964D-C5474242A86A}" type="presParOf" srcId="{0E522338-E12E-4374-BF15-1737B78C4C2A}" destId="{D0AE0EB3-5C4C-4FF5-8699-382AA2194872}" srcOrd="0" destOrd="0" presId="urn:microsoft.com/office/officeart/2005/8/layout/vList2"/>
    <dgm:cxn modelId="{4A44560E-EC6E-4BC7-8A2F-FEE2BB043877}" type="presParOf" srcId="{0E522338-E12E-4374-BF15-1737B78C4C2A}" destId="{06192A75-B340-40EC-9861-20767C139C5F}" srcOrd="1" destOrd="0" presId="urn:microsoft.com/office/officeart/2005/8/layout/vList2"/>
    <dgm:cxn modelId="{57005E69-D0E5-4F6F-A0A2-654B7EA52979}" type="presParOf" srcId="{0E522338-E12E-4374-BF15-1737B78C4C2A}" destId="{675F65D5-A6EA-4DDC-B833-25467F355F8A}" srcOrd="2" destOrd="0" presId="urn:microsoft.com/office/officeart/2005/8/layout/vList2"/>
    <dgm:cxn modelId="{7E823B91-8A64-406C-B851-BD60F6580D49}" type="presParOf" srcId="{0E522338-E12E-4374-BF15-1737B78C4C2A}" destId="{8A675E92-13D7-44AF-BB09-4DCD8C6960C1}" srcOrd="3" destOrd="0" presId="urn:microsoft.com/office/officeart/2005/8/layout/vList2"/>
    <dgm:cxn modelId="{B31B17F9-8262-44F3-A90A-79E6BE5C2D82}" type="presParOf" srcId="{0E522338-E12E-4374-BF15-1737B78C4C2A}" destId="{0F437551-F729-415A-9BE3-6790AEF61844}" srcOrd="4" destOrd="0" presId="urn:microsoft.com/office/officeart/2005/8/layout/vList2"/>
    <dgm:cxn modelId="{27D5352A-95CC-480F-966D-422E7C23F226}" type="presParOf" srcId="{0E522338-E12E-4374-BF15-1737B78C4C2A}" destId="{AC9A41FE-5B7F-4392-8654-AE97AD483197}" srcOrd="5" destOrd="0" presId="urn:microsoft.com/office/officeart/2005/8/layout/vList2"/>
    <dgm:cxn modelId="{66E40DBD-AE24-42EA-A40A-24312CE7EBD0}" type="presParOf" srcId="{0E522338-E12E-4374-BF15-1737B78C4C2A}" destId="{C3DFD634-CA6F-4AB3-8389-C72F35B2BD48}" srcOrd="6" destOrd="0" presId="urn:microsoft.com/office/officeart/2005/8/layout/vList2"/>
    <dgm:cxn modelId="{310EC632-BF32-4E33-81A8-C3234AB47FB0}" type="presParOf" srcId="{0E522338-E12E-4374-BF15-1737B78C4C2A}" destId="{78696AC5-5F4B-44D2-980F-3BFB88FAFB5D}" srcOrd="7" destOrd="0" presId="urn:microsoft.com/office/officeart/2005/8/layout/vList2"/>
    <dgm:cxn modelId="{F22736E8-5816-484A-8ED3-2DB52E49CD80}" type="presParOf" srcId="{0E522338-E12E-4374-BF15-1737B78C4C2A}" destId="{05AB636C-7BA6-46F6-865D-12473DF331D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1A9671-F15E-4044-863A-5F17C7C4D11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550AB1C-D401-4A07-AAC2-B764E6548F0E}">
      <dgm:prSet/>
      <dgm:spPr/>
      <dgm:t>
        <a:bodyPr/>
        <a:lstStyle/>
        <a:p>
          <a:r>
            <a:rPr lang="hr-HR"/>
            <a:t>Knez Domagoj - </a:t>
          </a:r>
          <a:r>
            <a:rPr lang="en-US"/>
            <a:t>“</a:t>
          </a:r>
          <a:r>
            <a:rPr lang="hr-HR"/>
            <a:t>N</a:t>
          </a:r>
          <a:r>
            <a:rPr lang="en-US"/>
            <a:t>ajgori </a:t>
          </a:r>
          <a:r>
            <a:rPr lang="hr-HR"/>
            <a:t>i najslavniji </a:t>
          </a:r>
          <a:r>
            <a:rPr lang="en-US"/>
            <a:t>knez Slavena”</a:t>
          </a:r>
        </a:p>
      </dgm:t>
    </dgm:pt>
    <dgm:pt modelId="{01C25931-0B11-4677-825B-3DBC09C653E7}" type="parTrans" cxnId="{EA7547CF-6EE7-4FE9-A268-5FFD7674A6CC}">
      <dgm:prSet/>
      <dgm:spPr/>
      <dgm:t>
        <a:bodyPr/>
        <a:lstStyle/>
        <a:p>
          <a:endParaRPr lang="en-US"/>
        </a:p>
      </dgm:t>
    </dgm:pt>
    <dgm:pt modelId="{EDA4A095-E353-44C9-9462-DD85B92D1F3A}" type="sibTrans" cxnId="{EA7547CF-6EE7-4FE9-A268-5FFD7674A6CC}">
      <dgm:prSet/>
      <dgm:spPr/>
      <dgm:t>
        <a:bodyPr/>
        <a:lstStyle/>
        <a:p>
          <a:endParaRPr lang="en-US"/>
        </a:p>
      </dgm:t>
    </dgm:pt>
    <dgm:pt modelId="{091A09A5-A8FC-42DF-9FB1-4EDEDF26EC1C}">
      <dgm:prSet/>
      <dgm:spPr/>
      <dgm:t>
        <a:bodyPr/>
        <a:lstStyle/>
        <a:p>
          <a:r>
            <a:rPr lang="hr-HR"/>
            <a:t>871. godina bitka kod Barija</a:t>
          </a:r>
          <a:endParaRPr lang="en-US"/>
        </a:p>
      </dgm:t>
    </dgm:pt>
    <dgm:pt modelId="{561729C0-104B-4A06-B55A-0D0B0568526C}" type="parTrans" cxnId="{72C33424-09AB-4D60-97DE-8F6DB72044A4}">
      <dgm:prSet/>
      <dgm:spPr/>
      <dgm:t>
        <a:bodyPr/>
        <a:lstStyle/>
        <a:p>
          <a:endParaRPr lang="en-US"/>
        </a:p>
      </dgm:t>
    </dgm:pt>
    <dgm:pt modelId="{519D5078-69A5-4AA9-A835-F06BB743646D}" type="sibTrans" cxnId="{72C33424-09AB-4D60-97DE-8F6DB72044A4}">
      <dgm:prSet/>
      <dgm:spPr/>
      <dgm:t>
        <a:bodyPr/>
        <a:lstStyle/>
        <a:p>
          <a:endParaRPr lang="en-US"/>
        </a:p>
      </dgm:t>
    </dgm:pt>
    <dgm:pt modelId="{A7944DE3-862F-438D-B02C-24E552D0A2A3}">
      <dgm:prSet/>
      <dgm:spPr/>
      <dgm:t>
        <a:bodyPr/>
        <a:lstStyle/>
        <a:p>
          <a:r>
            <a:rPr lang="hr-HR"/>
            <a:t>Knez Branimir – obnova veza sa Svetom Stolicom </a:t>
          </a:r>
          <a:endParaRPr lang="en-US"/>
        </a:p>
      </dgm:t>
    </dgm:pt>
    <dgm:pt modelId="{FBB05799-1AAF-4B2A-9411-BC7021B85A4E}" type="parTrans" cxnId="{18D19D4B-B5C9-432A-AB1F-D8B9E7CB747C}">
      <dgm:prSet/>
      <dgm:spPr/>
      <dgm:t>
        <a:bodyPr/>
        <a:lstStyle/>
        <a:p>
          <a:endParaRPr lang="en-US"/>
        </a:p>
      </dgm:t>
    </dgm:pt>
    <dgm:pt modelId="{7222F238-5396-4363-81F3-6F7CA0553FE7}" type="sibTrans" cxnId="{18D19D4B-B5C9-432A-AB1F-D8B9E7CB747C}">
      <dgm:prSet/>
      <dgm:spPr/>
      <dgm:t>
        <a:bodyPr/>
        <a:lstStyle/>
        <a:p>
          <a:endParaRPr lang="en-US"/>
        </a:p>
      </dgm:t>
    </dgm:pt>
    <dgm:pt modelId="{6E3F159A-FC69-4EAE-8948-37634D05DE27}">
      <dgm:prSet/>
      <dgm:spPr/>
      <dgm:t>
        <a:bodyPr/>
        <a:lstStyle/>
        <a:p>
          <a:r>
            <a:rPr lang="hr-HR"/>
            <a:t>7. lipanj 879. godina, prvo međunarodno priznanje (papa Ivan VIII.)</a:t>
          </a:r>
          <a:endParaRPr lang="en-US"/>
        </a:p>
      </dgm:t>
    </dgm:pt>
    <dgm:pt modelId="{4D81BD12-3B56-4441-9FDC-38DBEC46823E}" type="parTrans" cxnId="{27188A72-E661-4890-944F-A8928E3D02FC}">
      <dgm:prSet/>
      <dgm:spPr/>
      <dgm:t>
        <a:bodyPr/>
        <a:lstStyle/>
        <a:p>
          <a:endParaRPr lang="en-US"/>
        </a:p>
      </dgm:t>
    </dgm:pt>
    <dgm:pt modelId="{FA58B017-75D8-4CD5-9985-A5F95C6F1686}" type="sibTrans" cxnId="{27188A72-E661-4890-944F-A8928E3D02FC}">
      <dgm:prSet/>
      <dgm:spPr/>
      <dgm:t>
        <a:bodyPr/>
        <a:lstStyle/>
        <a:p>
          <a:endParaRPr lang="en-US"/>
        </a:p>
      </dgm:t>
    </dgm:pt>
    <dgm:pt modelId="{A4566657-4ECA-4A40-8B77-928810E5A4A3}">
      <dgm:prSet/>
      <dgm:spPr/>
      <dgm:t>
        <a:bodyPr/>
        <a:lstStyle/>
        <a:p>
          <a:r>
            <a:rPr lang="hr-HR"/>
            <a:t>Dux Croatorum – knez Hrvata (Šopot)</a:t>
          </a:r>
          <a:endParaRPr lang="en-US"/>
        </a:p>
      </dgm:t>
    </dgm:pt>
    <dgm:pt modelId="{20BAC67B-B227-4C87-9B5A-D41F95D5BE3B}" type="parTrans" cxnId="{1D425B1E-A1F9-4C6C-BE10-2B95F6AE4445}">
      <dgm:prSet/>
      <dgm:spPr/>
      <dgm:t>
        <a:bodyPr/>
        <a:lstStyle/>
        <a:p>
          <a:endParaRPr lang="en-US"/>
        </a:p>
      </dgm:t>
    </dgm:pt>
    <dgm:pt modelId="{D20FEDF5-3F24-40B1-94D4-329BE1AB8462}" type="sibTrans" cxnId="{1D425B1E-A1F9-4C6C-BE10-2B95F6AE4445}">
      <dgm:prSet/>
      <dgm:spPr/>
      <dgm:t>
        <a:bodyPr/>
        <a:lstStyle/>
        <a:p>
          <a:endParaRPr lang="en-US"/>
        </a:p>
      </dgm:t>
    </dgm:pt>
    <dgm:pt modelId="{977FF727-C64B-4A28-A9CD-36D04AFF2E2F}" type="pres">
      <dgm:prSet presAssocID="{2F1A9671-F15E-4044-863A-5F17C7C4D1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0A9D002-6F1E-4758-84AF-352E13AA397E}" type="pres">
      <dgm:prSet presAssocID="{D550AB1C-D401-4A07-AAC2-B764E6548F0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242691-CC53-459B-9B7B-B0E082BB5BD0}" type="pres">
      <dgm:prSet presAssocID="{EDA4A095-E353-44C9-9462-DD85B92D1F3A}" presName="spacer" presStyleCnt="0"/>
      <dgm:spPr/>
    </dgm:pt>
    <dgm:pt modelId="{A718651A-C98B-4832-84F9-C05DBE7E2F04}" type="pres">
      <dgm:prSet presAssocID="{091A09A5-A8FC-42DF-9FB1-4EDEDF26EC1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7A45066-6F54-4F9E-B6C3-10B5227FFD3E}" type="pres">
      <dgm:prSet presAssocID="{519D5078-69A5-4AA9-A835-F06BB743646D}" presName="spacer" presStyleCnt="0"/>
      <dgm:spPr/>
    </dgm:pt>
    <dgm:pt modelId="{04196C8F-E0CE-4A5B-A55A-0741896EE682}" type="pres">
      <dgm:prSet presAssocID="{A7944DE3-862F-438D-B02C-24E552D0A2A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415BA42-6EAF-4814-9707-AF3BDCB1B9F1}" type="pres">
      <dgm:prSet presAssocID="{7222F238-5396-4363-81F3-6F7CA0553FE7}" presName="spacer" presStyleCnt="0"/>
      <dgm:spPr/>
    </dgm:pt>
    <dgm:pt modelId="{09FD3E76-3D67-46B1-B7A6-DC13E79CFFFB}" type="pres">
      <dgm:prSet presAssocID="{6E3F159A-FC69-4EAE-8948-37634D05DE2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DC8B540-5143-4C6D-9DEE-2068FEAB9332}" type="pres">
      <dgm:prSet presAssocID="{FA58B017-75D8-4CD5-9985-A5F95C6F1686}" presName="spacer" presStyleCnt="0"/>
      <dgm:spPr/>
    </dgm:pt>
    <dgm:pt modelId="{CFF8B55F-F4C4-466C-893E-D8A2D8224B24}" type="pres">
      <dgm:prSet presAssocID="{A4566657-4ECA-4A40-8B77-928810E5A4A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D425B1E-A1F9-4C6C-BE10-2B95F6AE4445}" srcId="{2F1A9671-F15E-4044-863A-5F17C7C4D11C}" destId="{A4566657-4ECA-4A40-8B77-928810E5A4A3}" srcOrd="4" destOrd="0" parTransId="{20BAC67B-B227-4C87-9B5A-D41F95D5BE3B}" sibTransId="{D20FEDF5-3F24-40B1-94D4-329BE1AB8462}"/>
    <dgm:cxn modelId="{7B5F4C3B-CC9C-4BFF-B31C-5044D912A5A4}" type="presOf" srcId="{091A09A5-A8FC-42DF-9FB1-4EDEDF26EC1C}" destId="{A718651A-C98B-4832-84F9-C05DBE7E2F04}" srcOrd="0" destOrd="0" presId="urn:microsoft.com/office/officeart/2005/8/layout/vList2"/>
    <dgm:cxn modelId="{27188A72-E661-4890-944F-A8928E3D02FC}" srcId="{2F1A9671-F15E-4044-863A-5F17C7C4D11C}" destId="{6E3F159A-FC69-4EAE-8948-37634D05DE27}" srcOrd="3" destOrd="0" parTransId="{4D81BD12-3B56-4441-9FDC-38DBEC46823E}" sibTransId="{FA58B017-75D8-4CD5-9985-A5F95C6F1686}"/>
    <dgm:cxn modelId="{081B87C7-A3BD-4E35-8B9F-97F9C395B635}" type="presOf" srcId="{A7944DE3-862F-438D-B02C-24E552D0A2A3}" destId="{04196C8F-E0CE-4A5B-A55A-0741896EE682}" srcOrd="0" destOrd="0" presId="urn:microsoft.com/office/officeart/2005/8/layout/vList2"/>
    <dgm:cxn modelId="{327F13C3-25B6-4CA4-87E1-5CCDB2A3F007}" type="presOf" srcId="{2F1A9671-F15E-4044-863A-5F17C7C4D11C}" destId="{977FF727-C64B-4A28-A9CD-36D04AFF2E2F}" srcOrd="0" destOrd="0" presId="urn:microsoft.com/office/officeart/2005/8/layout/vList2"/>
    <dgm:cxn modelId="{72C33424-09AB-4D60-97DE-8F6DB72044A4}" srcId="{2F1A9671-F15E-4044-863A-5F17C7C4D11C}" destId="{091A09A5-A8FC-42DF-9FB1-4EDEDF26EC1C}" srcOrd="1" destOrd="0" parTransId="{561729C0-104B-4A06-B55A-0D0B0568526C}" sibTransId="{519D5078-69A5-4AA9-A835-F06BB743646D}"/>
    <dgm:cxn modelId="{2F7F63B5-0876-4326-AD42-3E1D685E2D06}" type="presOf" srcId="{A4566657-4ECA-4A40-8B77-928810E5A4A3}" destId="{CFF8B55F-F4C4-466C-893E-D8A2D8224B24}" srcOrd="0" destOrd="0" presId="urn:microsoft.com/office/officeart/2005/8/layout/vList2"/>
    <dgm:cxn modelId="{18D19D4B-B5C9-432A-AB1F-D8B9E7CB747C}" srcId="{2F1A9671-F15E-4044-863A-5F17C7C4D11C}" destId="{A7944DE3-862F-438D-B02C-24E552D0A2A3}" srcOrd="2" destOrd="0" parTransId="{FBB05799-1AAF-4B2A-9411-BC7021B85A4E}" sibTransId="{7222F238-5396-4363-81F3-6F7CA0553FE7}"/>
    <dgm:cxn modelId="{E786F183-DA0A-4C45-9F5C-901978FDFC45}" type="presOf" srcId="{D550AB1C-D401-4A07-AAC2-B764E6548F0E}" destId="{80A9D002-6F1E-4758-84AF-352E13AA397E}" srcOrd="0" destOrd="0" presId="urn:microsoft.com/office/officeart/2005/8/layout/vList2"/>
    <dgm:cxn modelId="{EA7547CF-6EE7-4FE9-A268-5FFD7674A6CC}" srcId="{2F1A9671-F15E-4044-863A-5F17C7C4D11C}" destId="{D550AB1C-D401-4A07-AAC2-B764E6548F0E}" srcOrd="0" destOrd="0" parTransId="{01C25931-0B11-4677-825B-3DBC09C653E7}" sibTransId="{EDA4A095-E353-44C9-9462-DD85B92D1F3A}"/>
    <dgm:cxn modelId="{B1AA8A0B-FA39-49AD-AE50-8855011A5D49}" type="presOf" srcId="{6E3F159A-FC69-4EAE-8948-37634D05DE27}" destId="{09FD3E76-3D67-46B1-B7A6-DC13E79CFFFB}" srcOrd="0" destOrd="0" presId="urn:microsoft.com/office/officeart/2005/8/layout/vList2"/>
    <dgm:cxn modelId="{38AD4B99-EAD4-462D-9C12-5B7B93E7AA88}" type="presParOf" srcId="{977FF727-C64B-4A28-A9CD-36D04AFF2E2F}" destId="{80A9D002-6F1E-4758-84AF-352E13AA397E}" srcOrd="0" destOrd="0" presId="urn:microsoft.com/office/officeart/2005/8/layout/vList2"/>
    <dgm:cxn modelId="{0E7999D6-4B62-42A5-8FEA-990CF059A425}" type="presParOf" srcId="{977FF727-C64B-4A28-A9CD-36D04AFF2E2F}" destId="{F1242691-CC53-459B-9B7B-B0E082BB5BD0}" srcOrd="1" destOrd="0" presId="urn:microsoft.com/office/officeart/2005/8/layout/vList2"/>
    <dgm:cxn modelId="{EF88FD43-C43A-47B9-9984-E9184364E534}" type="presParOf" srcId="{977FF727-C64B-4A28-A9CD-36D04AFF2E2F}" destId="{A718651A-C98B-4832-84F9-C05DBE7E2F04}" srcOrd="2" destOrd="0" presId="urn:microsoft.com/office/officeart/2005/8/layout/vList2"/>
    <dgm:cxn modelId="{482B7345-DFF4-47B9-83C6-E496CDF28F9C}" type="presParOf" srcId="{977FF727-C64B-4A28-A9CD-36D04AFF2E2F}" destId="{A7A45066-6F54-4F9E-B6C3-10B5227FFD3E}" srcOrd="3" destOrd="0" presId="urn:microsoft.com/office/officeart/2005/8/layout/vList2"/>
    <dgm:cxn modelId="{0901717A-502F-4389-9BDC-49811A5E71C6}" type="presParOf" srcId="{977FF727-C64B-4A28-A9CD-36D04AFF2E2F}" destId="{04196C8F-E0CE-4A5B-A55A-0741896EE682}" srcOrd="4" destOrd="0" presId="urn:microsoft.com/office/officeart/2005/8/layout/vList2"/>
    <dgm:cxn modelId="{129EFA44-C739-465F-8F09-903B1AB3259D}" type="presParOf" srcId="{977FF727-C64B-4A28-A9CD-36D04AFF2E2F}" destId="{9415BA42-6EAF-4814-9707-AF3BDCB1B9F1}" srcOrd="5" destOrd="0" presId="urn:microsoft.com/office/officeart/2005/8/layout/vList2"/>
    <dgm:cxn modelId="{FA65CD96-F2E4-4B9C-ABD1-02F1AA021A36}" type="presParOf" srcId="{977FF727-C64B-4A28-A9CD-36D04AFF2E2F}" destId="{09FD3E76-3D67-46B1-B7A6-DC13E79CFFFB}" srcOrd="6" destOrd="0" presId="urn:microsoft.com/office/officeart/2005/8/layout/vList2"/>
    <dgm:cxn modelId="{AE10AF16-FEB5-49E9-AFD9-58054CC78327}" type="presParOf" srcId="{977FF727-C64B-4A28-A9CD-36D04AFF2E2F}" destId="{0DC8B540-5143-4C6D-9DEE-2068FEAB9332}" srcOrd="7" destOrd="0" presId="urn:microsoft.com/office/officeart/2005/8/layout/vList2"/>
    <dgm:cxn modelId="{F8447B5F-9CB4-4F93-8F9C-05F25E9B5A39}" type="presParOf" srcId="{977FF727-C64B-4A28-A9CD-36D04AFF2E2F}" destId="{CFF8B55F-F4C4-466C-893E-D8A2D8224B2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A8B11-172F-479C-99BA-D919E6CE68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A15D1E-2B7D-40C2-B5ED-4D90FEFB2DB9}">
      <dgm:prSet custT="1"/>
      <dgm:spPr/>
      <dgm:t>
        <a:bodyPr/>
        <a:lstStyle/>
        <a:p>
          <a:r>
            <a:rPr lang="hr-HR" sz="2400" dirty="0"/>
            <a:t>Razvijeni poljoprivreda i stočarstvo</a:t>
          </a:r>
          <a:endParaRPr lang="en-US" sz="2400" dirty="0"/>
        </a:p>
      </dgm:t>
    </dgm:pt>
    <dgm:pt modelId="{177125F4-9477-46DA-98DF-8F36AF87B104}" type="parTrans" cxnId="{A81F175B-1DC1-4AB2-BF0E-78A69CA867D5}">
      <dgm:prSet/>
      <dgm:spPr/>
      <dgm:t>
        <a:bodyPr/>
        <a:lstStyle/>
        <a:p>
          <a:endParaRPr lang="en-US"/>
        </a:p>
      </dgm:t>
    </dgm:pt>
    <dgm:pt modelId="{893595EF-7ADF-4BEF-AA54-B7C077A77FF5}" type="sibTrans" cxnId="{A81F175B-1DC1-4AB2-BF0E-78A69CA867D5}">
      <dgm:prSet/>
      <dgm:spPr/>
      <dgm:t>
        <a:bodyPr/>
        <a:lstStyle/>
        <a:p>
          <a:endParaRPr lang="en-US"/>
        </a:p>
      </dgm:t>
    </dgm:pt>
    <dgm:pt modelId="{618C264D-10E2-459E-B7E7-3A219A1B6120}">
      <dgm:prSet custT="1"/>
      <dgm:spPr/>
      <dgm:t>
        <a:bodyPr/>
        <a:lstStyle/>
        <a:p>
          <a:r>
            <a:rPr lang="hr-HR" sz="2400" dirty="0"/>
            <a:t>Obrada zemlje motikom</a:t>
          </a:r>
          <a:endParaRPr lang="en-US" sz="2400" dirty="0"/>
        </a:p>
      </dgm:t>
    </dgm:pt>
    <dgm:pt modelId="{A24C6534-BC89-4041-9FFD-02EB07AFE29D}" type="parTrans" cxnId="{369B49B3-9E03-4F7E-AA91-34B42C932529}">
      <dgm:prSet/>
      <dgm:spPr/>
      <dgm:t>
        <a:bodyPr/>
        <a:lstStyle/>
        <a:p>
          <a:endParaRPr lang="en-US"/>
        </a:p>
      </dgm:t>
    </dgm:pt>
    <dgm:pt modelId="{05AAB670-4B4A-49C2-A53F-02D2AF7214CA}" type="sibTrans" cxnId="{369B49B3-9E03-4F7E-AA91-34B42C932529}">
      <dgm:prSet/>
      <dgm:spPr/>
      <dgm:t>
        <a:bodyPr/>
        <a:lstStyle/>
        <a:p>
          <a:endParaRPr lang="en-US"/>
        </a:p>
      </dgm:t>
    </dgm:pt>
    <dgm:pt modelId="{939D8AEE-8B30-43B6-BAEF-6489546EFA61}">
      <dgm:prSet custT="1"/>
      <dgm:spPr/>
      <dgm:t>
        <a:bodyPr/>
        <a:lstStyle/>
        <a:p>
          <a:r>
            <a:rPr lang="hr-HR" sz="2400" dirty="0"/>
            <a:t>Poljoprivredne kulture: ječam, repa, pšenica, lan</a:t>
          </a:r>
          <a:endParaRPr lang="en-US" sz="2400" dirty="0"/>
        </a:p>
      </dgm:t>
    </dgm:pt>
    <dgm:pt modelId="{C27FC9BF-F9AF-41B2-9AAD-803A1CB566E4}" type="parTrans" cxnId="{2139718B-105A-4E8C-93F8-473B70568D6E}">
      <dgm:prSet/>
      <dgm:spPr/>
      <dgm:t>
        <a:bodyPr/>
        <a:lstStyle/>
        <a:p>
          <a:endParaRPr lang="hr-HR"/>
        </a:p>
      </dgm:t>
    </dgm:pt>
    <dgm:pt modelId="{6BDE6F12-5B05-4C9C-8CAB-CEF1428B6666}" type="sibTrans" cxnId="{2139718B-105A-4E8C-93F8-473B70568D6E}">
      <dgm:prSet/>
      <dgm:spPr/>
      <dgm:t>
        <a:bodyPr/>
        <a:lstStyle/>
        <a:p>
          <a:endParaRPr lang="hr-HR"/>
        </a:p>
      </dgm:t>
    </dgm:pt>
    <dgm:pt modelId="{BCEE6393-AF1B-46EC-B76C-B2A7269EF190}">
      <dgm:prSet custT="1"/>
      <dgm:spPr/>
      <dgm:t>
        <a:bodyPr/>
        <a:lstStyle/>
        <a:p>
          <a:r>
            <a:rPr lang="hr-HR" sz="2400" dirty="0"/>
            <a:t>Uzgajali svinje, kokoši i krave</a:t>
          </a:r>
          <a:endParaRPr lang="en-US" sz="2400" dirty="0"/>
        </a:p>
      </dgm:t>
    </dgm:pt>
    <dgm:pt modelId="{0A7ECAC3-C8EF-48F5-B2AE-84E5ED6CFFAB}" type="parTrans" cxnId="{A4098B33-8D33-4841-9C5E-0BCABDDF670C}">
      <dgm:prSet/>
      <dgm:spPr/>
      <dgm:t>
        <a:bodyPr/>
        <a:lstStyle/>
        <a:p>
          <a:endParaRPr lang="hr-HR"/>
        </a:p>
      </dgm:t>
    </dgm:pt>
    <dgm:pt modelId="{8294A288-F0EA-44C9-8B7A-4C126F960342}" type="sibTrans" cxnId="{A4098B33-8D33-4841-9C5E-0BCABDDF670C}">
      <dgm:prSet/>
      <dgm:spPr/>
      <dgm:t>
        <a:bodyPr/>
        <a:lstStyle/>
        <a:p>
          <a:endParaRPr lang="hr-HR"/>
        </a:p>
      </dgm:t>
    </dgm:pt>
    <dgm:pt modelId="{CE82C2D4-23FA-4006-A504-C5D2EF126012}">
      <dgm:prSet custT="1"/>
      <dgm:spPr/>
      <dgm:t>
        <a:bodyPr/>
        <a:lstStyle/>
        <a:p>
          <a:r>
            <a:rPr lang="hr-HR" sz="2400" dirty="0"/>
            <a:t>Uzgoj pčela, med i vosak</a:t>
          </a:r>
          <a:endParaRPr lang="en-US" sz="2400" dirty="0"/>
        </a:p>
      </dgm:t>
    </dgm:pt>
    <dgm:pt modelId="{7D334CAD-4647-4881-94C1-516176A44FEF}" type="parTrans" cxnId="{9ED0193F-FD93-488F-B1B3-1385E3106941}">
      <dgm:prSet/>
      <dgm:spPr/>
      <dgm:t>
        <a:bodyPr/>
        <a:lstStyle/>
        <a:p>
          <a:endParaRPr lang="hr-HR"/>
        </a:p>
      </dgm:t>
    </dgm:pt>
    <dgm:pt modelId="{50AD6A36-B913-44B7-AB27-55A893C15D2E}" type="sibTrans" cxnId="{9ED0193F-FD93-488F-B1B3-1385E3106941}">
      <dgm:prSet/>
      <dgm:spPr/>
      <dgm:t>
        <a:bodyPr/>
        <a:lstStyle/>
        <a:p>
          <a:endParaRPr lang="hr-HR"/>
        </a:p>
      </dgm:t>
    </dgm:pt>
    <dgm:pt modelId="{10361571-AC63-42F1-8228-F4404BA0D5A0}">
      <dgm:prSet custT="1"/>
      <dgm:spPr/>
      <dgm:t>
        <a:bodyPr/>
        <a:lstStyle/>
        <a:p>
          <a:r>
            <a:rPr lang="hr-HR" sz="2400" dirty="0"/>
            <a:t>Prikupljanje šumskih plodova i lov</a:t>
          </a:r>
          <a:endParaRPr lang="en-US" sz="2400" dirty="0"/>
        </a:p>
      </dgm:t>
    </dgm:pt>
    <dgm:pt modelId="{637B984E-95D0-455A-8E2E-2F2B597E7E00}" type="parTrans" cxnId="{1BC1E6BC-E495-44B5-B37B-9C99D3C71AFE}">
      <dgm:prSet/>
      <dgm:spPr/>
      <dgm:t>
        <a:bodyPr/>
        <a:lstStyle/>
        <a:p>
          <a:endParaRPr lang="hr-HR"/>
        </a:p>
      </dgm:t>
    </dgm:pt>
    <dgm:pt modelId="{16F60F4C-3A34-4480-A2B6-53AA9C007621}" type="sibTrans" cxnId="{1BC1E6BC-E495-44B5-B37B-9C99D3C71AFE}">
      <dgm:prSet/>
      <dgm:spPr/>
      <dgm:t>
        <a:bodyPr/>
        <a:lstStyle/>
        <a:p>
          <a:endParaRPr lang="hr-HR"/>
        </a:p>
      </dgm:t>
    </dgm:pt>
    <dgm:pt modelId="{A25BA51F-AAB5-45C8-9F20-21F75560DB15}" type="pres">
      <dgm:prSet presAssocID="{602A8B11-172F-479C-99BA-D919E6CE68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3EDE355-4354-4AC6-A2DF-1D063C8F6481}" type="pres">
      <dgm:prSet presAssocID="{ABA15D1E-2B7D-40C2-B5ED-4D90FEFB2DB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35C4BCE-FB39-40D1-B591-E0A4DC49D7D8}" type="pres">
      <dgm:prSet presAssocID="{893595EF-7ADF-4BEF-AA54-B7C077A77FF5}" presName="spacer" presStyleCnt="0"/>
      <dgm:spPr/>
    </dgm:pt>
    <dgm:pt modelId="{E1C75F63-DD2E-442A-8BB7-C0E36829D2F9}" type="pres">
      <dgm:prSet presAssocID="{618C264D-10E2-459E-B7E7-3A219A1B612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D696AB4-7744-40AC-9CEA-3C3A2C31ADF3}" type="pres">
      <dgm:prSet presAssocID="{05AAB670-4B4A-49C2-A53F-02D2AF7214CA}" presName="spacer" presStyleCnt="0"/>
      <dgm:spPr/>
    </dgm:pt>
    <dgm:pt modelId="{F4F5A3EC-EB2A-466E-8FF3-EE5D4832EDFB}" type="pres">
      <dgm:prSet presAssocID="{939D8AEE-8B30-43B6-BAEF-6489546EFA6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E344602-00D5-4FE5-AEB0-B2B7E2F4DBE6}" type="pres">
      <dgm:prSet presAssocID="{6BDE6F12-5B05-4C9C-8CAB-CEF1428B6666}" presName="spacer" presStyleCnt="0"/>
      <dgm:spPr/>
    </dgm:pt>
    <dgm:pt modelId="{E47CD509-44AD-4B1B-9143-DA8E6E887B46}" type="pres">
      <dgm:prSet presAssocID="{BCEE6393-AF1B-46EC-B76C-B2A7269EF19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AD64E31-C1FC-407D-8D3A-81D737EECD48}" type="pres">
      <dgm:prSet presAssocID="{8294A288-F0EA-44C9-8B7A-4C126F960342}" presName="spacer" presStyleCnt="0"/>
      <dgm:spPr/>
    </dgm:pt>
    <dgm:pt modelId="{A511EE2C-65C9-4D30-B537-8BF1367D5099}" type="pres">
      <dgm:prSet presAssocID="{CE82C2D4-23FA-4006-A504-C5D2EF12601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908B7F4-DDE0-42CB-8C7D-84ADEE346A56}" type="pres">
      <dgm:prSet presAssocID="{50AD6A36-B913-44B7-AB27-55A893C15D2E}" presName="spacer" presStyleCnt="0"/>
      <dgm:spPr/>
    </dgm:pt>
    <dgm:pt modelId="{BD9DE482-6F66-4DC7-8016-5B447CEB95AD}" type="pres">
      <dgm:prSet presAssocID="{10361571-AC63-42F1-8228-F4404BA0D5A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AD0817F-4ED0-4097-AD4A-25DA73EAE1AE}" type="presOf" srcId="{618C264D-10E2-459E-B7E7-3A219A1B6120}" destId="{E1C75F63-DD2E-442A-8BB7-C0E36829D2F9}" srcOrd="0" destOrd="0" presId="urn:microsoft.com/office/officeart/2005/8/layout/vList2"/>
    <dgm:cxn modelId="{8FEB7810-C700-4C97-A170-F840DA383C4B}" type="presOf" srcId="{10361571-AC63-42F1-8228-F4404BA0D5A0}" destId="{BD9DE482-6F66-4DC7-8016-5B447CEB95AD}" srcOrd="0" destOrd="0" presId="urn:microsoft.com/office/officeart/2005/8/layout/vList2"/>
    <dgm:cxn modelId="{722648A4-B45F-4148-96E5-0F23CC763689}" type="presOf" srcId="{CE82C2D4-23FA-4006-A504-C5D2EF126012}" destId="{A511EE2C-65C9-4D30-B537-8BF1367D5099}" srcOrd="0" destOrd="0" presId="urn:microsoft.com/office/officeart/2005/8/layout/vList2"/>
    <dgm:cxn modelId="{BF9CEAAC-4EB8-42A4-B58D-9E5D7E385556}" type="presOf" srcId="{ABA15D1E-2B7D-40C2-B5ED-4D90FEFB2DB9}" destId="{23EDE355-4354-4AC6-A2DF-1D063C8F6481}" srcOrd="0" destOrd="0" presId="urn:microsoft.com/office/officeart/2005/8/layout/vList2"/>
    <dgm:cxn modelId="{2BD20EB3-E750-41D3-BC79-6586562BC8F5}" type="presOf" srcId="{602A8B11-172F-479C-99BA-D919E6CE6854}" destId="{A25BA51F-AAB5-45C8-9F20-21F75560DB15}" srcOrd="0" destOrd="0" presId="urn:microsoft.com/office/officeart/2005/8/layout/vList2"/>
    <dgm:cxn modelId="{A81F175B-1DC1-4AB2-BF0E-78A69CA867D5}" srcId="{602A8B11-172F-479C-99BA-D919E6CE6854}" destId="{ABA15D1E-2B7D-40C2-B5ED-4D90FEFB2DB9}" srcOrd="0" destOrd="0" parTransId="{177125F4-9477-46DA-98DF-8F36AF87B104}" sibTransId="{893595EF-7ADF-4BEF-AA54-B7C077A77FF5}"/>
    <dgm:cxn modelId="{369B49B3-9E03-4F7E-AA91-34B42C932529}" srcId="{602A8B11-172F-479C-99BA-D919E6CE6854}" destId="{618C264D-10E2-459E-B7E7-3A219A1B6120}" srcOrd="1" destOrd="0" parTransId="{A24C6534-BC89-4041-9FFD-02EB07AFE29D}" sibTransId="{05AAB670-4B4A-49C2-A53F-02D2AF7214CA}"/>
    <dgm:cxn modelId="{A4098B33-8D33-4841-9C5E-0BCABDDF670C}" srcId="{602A8B11-172F-479C-99BA-D919E6CE6854}" destId="{BCEE6393-AF1B-46EC-B76C-B2A7269EF190}" srcOrd="3" destOrd="0" parTransId="{0A7ECAC3-C8EF-48F5-B2AE-84E5ED6CFFAB}" sibTransId="{8294A288-F0EA-44C9-8B7A-4C126F960342}"/>
    <dgm:cxn modelId="{1BC1E6BC-E495-44B5-B37B-9C99D3C71AFE}" srcId="{602A8B11-172F-479C-99BA-D919E6CE6854}" destId="{10361571-AC63-42F1-8228-F4404BA0D5A0}" srcOrd="5" destOrd="0" parTransId="{637B984E-95D0-455A-8E2E-2F2B597E7E00}" sibTransId="{16F60F4C-3A34-4480-A2B6-53AA9C007621}"/>
    <dgm:cxn modelId="{2E4A0549-D3FF-42B4-B3D2-38C765E14A3D}" type="presOf" srcId="{BCEE6393-AF1B-46EC-B76C-B2A7269EF190}" destId="{E47CD509-44AD-4B1B-9143-DA8E6E887B46}" srcOrd="0" destOrd="0" presId="urn:microsoft.com/office/officeart/2005/8/layout/vList2"/>
    <dgm:cxn modelId="{2139718B-105A-4E8C-93F8-473B70568D6E}" srcId="{602A8B11-172F-479C-99BA-D919E6CE6854}" destId="{939D8AEE-8B30-43B6-BAEF-6489546EFA61}" srcOrd="2" destOrd="0" parTransId="{C27FC9BF-F9AF-41B2-9AAD-803A1CB566E4}" sibTransId="{6BDE6F12-5B05-4C9C-8CAB-CEF1428B6666}"/>
    <dgm:cxn modelId="{9ED0193F-FD93-488F-B1B3-1385E3106941}" srcId="{602A8B11-172F-479C-99BA-D919E6CE6854}" destId="{CE82C2D4-23FA-4006-A504-C5D2EF126012}" srcOrd="4" destOrd="0" parTransId="{7D334CAD-4647-4881-94C1-516176A44FEF}" sibTransId="{50AD6A36-B913-44B7-AB27-55A893C15D2E}"/>
    <dgm:cxn modelId="{8216FD6D-D827-4B81-82A6-D2E4F8D147A7}" type="presOf" srcId="{939D8AEE-8B30-43B6-BAEF-6489546EFA61}" destId="{F4F5A3EC-EB2A-466E-8FF3-EE5D4832EDFB}" srcOrd="0" destOrd="0" presId="urn:microsoft.com/office/officeart/2005/8/layout/vList2"/>
    <dgm:cxn modelId="{55472A42-8A96-4F89-97AD-0521D545BEA5}" type="presParOf" srcId="{A25BA51F-AAB5-45C8-9F20-21F75560DB15}" destId="{23EDE355-4354-4AC6-A2DF-1D063C8F6481}" srcOrd="0" destOrd="0" presId="urn:microsoft.com/office/officeart/2005/8/layout/vList2"/>
    <dgm:cxn modelId="{482790D7-9853-49E3-8B58-DCB7CD2630DD}" type="presParOf" srcId="{A25BA51F-AAB5-45C8-9F20-21F75560DB15}" destId="{E35C4BCE-FB39-40D1-B591-E0A4DC49D7D8}" srcOrd="1" destOrd="0" presId="urn:microsoft.com/office/officeart/2005/8/layout/vList2"/>
    <dgm:cxn modelId="{99BC1951-7AF9-42A9-AE6F-B511266842E8}" type="presParOf" srcId="{A25BA51F-AAB5-45C8-9F20-21F75560DB15}" destId="{E1C75F63-DD2E-442A-8BB7-C0E36829D2F9}" srcOrd="2" destOrd="0" presId="urn:microsoft.com/office/officeart/2005/8/layout/vList2"/>
    <dgm:cxn modelId="{96A5CFEC-8E21-4CAC-A0AC-E32658AC8BF8}" type="presParOf" srcId="{A25BA51F-AAB5-45C8-9F20-21F75560DB15}" destId="{AD696AB4-7744-40AC-9CEA-3C3A2C31ADF3}" srcOrd="3" destOrd="0" presId="urn:microsoft.com/office/officeart/2005/8/layout/vList2"/>
    <dgm:cxn modelId="{5D724526-2D60-4225-A975-97B1A3AE1FFF}" type="presParOf" srcId="{A25BA51F-AAB5-45C8-9F20-21F75560DB15}" destId="{F4F5A3EC-EB2A-466E-8FF3-EE5D4832EDFB}" srcOrd="4" destOrd="0" presId="urn:microsoft.com/office/officeart/2005/8/layout/vList2"/>
    <dgm:cxn modelId="{8AD9DC57-1B65-461C-820D-E1A4986B6AA9}" type="presParOf" srcId="{A25BA51F-AAB5-45C8-9F20-21F75560DB15}" destId="{9E344602-00D5-4FE5-AEB0-B2B7E2F4DBE6}" srcOrd="5" destOrd="0" presId="urn:microsoft.com/office/officeart/2005/8/layout/vList2"/>
    <dgm:cxn modelId="{19441686-66E4-419A-8B2E-906B5ED5AFD3}" type="presParOf" srcId="{A25BA51F-AAB5-45C8-9F20-21F75560DB15}" destId="{E47CD509-44AD-4B1B-9143-DA8E6E887B46}" srcOrd="6" destOrd="0" presId="urn:microsoft.com/office/officeart/2005/8/layout/vList2"/>
    <dgm:cxn modelId="{A4A8AB71-F3B2-4660-A3FB-BD0B2C59A623}" type="presParOf" srcId="{A25BA51F-AAB5-45C8-9F20-21F75560DB15}" destId="{EAD64E31-C1FC-407D-8D3A-81D737EECD48}" srcOrd="7" destOrd="0" presId="urn:microsoft.com/office/officeart/2005/8/layout/vList2"/>
    <dgm:cxn modelId="{2409734F-E397-49AC-9BF4-05777317D586}" type="presParOf" srcId="{A25BA51F-AAB5-45C8-9F20-21F75560DB15}" destId="{A511EE2C-65C9-4D30-B537-8BF1367D5099}" srcOrd="8" destOrd="0" presId="urn:microsoft.com/office/officeart/2005/8/layout/vList2"/>
    <dgm:cxn modelId="{849E3D9D-C9C5-4C33-9EE0-BDD31A525D1D}" type="presParOf" srcId="{A25BA51F-AAB5-45C8-9F20-21F75560DB15}" destId="{C908B7F4-DDE0-42CB-8C7D-84ADEE346A56}" srcOrd="9" destOrd="0" presId="urn:microsoft.com/office/officeart/2005/8/layout/vList2"/>
    <dgm:cxn modelId="{22862E44-3D50-4D46-8995-4954A02DA6C9}" type="presParOf" srcId="{A25BA51F-AAB5-45C8-9F20-21F75560DB15}" destId="{BD9DE482-6F66-4DC7-8016-5B447CEB95A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A2D2D2-D1AC-4116-ABDD-F1EE7B48598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7BA98C-4833-4F15-B555-62262865B02D}">
      <dgm:prSet custT="1"/>
      <dgm:spPr/>
      <dgm:t>
        <a:bodyPr/>
        <a:lstStyle/>
        <a:p>
          <a:r>
            <a:rPr lang="hr-HR" sz="2400" dirty="0"/>
            <a:t>Smještaj između Franačkog Carstva na zapadu i Bizantskog Carstva na istoku</a:t>
          </a:r>
          <a:endParaRPr lang="en-US" sz="2400" dirty="0"/>
        </a:p>
      </dgm:t>
    </dgm:pt>
    <dgm:pt modelId="{009A2986-F8EC-4338-8783-139560D9C522}" type="parTrans" cxnId="{35D959C0-CD7C-45FC-8B8D-AA91940212FA}">
      <dgm:prSet/>
      <dgm:spPr/>
      <dgm:t>
        <a:bodyPr/>
        <a:lstStyle/>
        <a:p>
          <a:endParaRPr lang="en-US"/>
        </a:p>
      </dgm:t>
    </dgm:pt>
    <dgm:pt modelId="{5C90C4A7-8CAB-4808-BAB0-AC02296B90C5}" type="sibTrans" cxnId="{35D959C0-CD7C-45FC-8B8D-AA91940212FA}">
      <dgm:prSet/>
      <dgm:spPr/>
      <dgm:t>
        <a:bodyPr/>
        <a:lstStyle/>
        <a:p>
          <a:endParaRPr lang="en-US"/>
        </a:p>
      </dgm:t>
    </dgm:pt>
    <dgm:pt modelId="{FFC0AFF8-3000-492D-88EA-5F914520C17A}">
      <dgm:prSet custT="1"/>
      <dgm:spPr/>
      <dgm:t>
        <a:bodyPr/>
        <a:lstStyle/>
        <a:p>
          <a:r>
            <a:rPr lang="hr-HR" sz="2400" dirty="0"/>
            <a:t>Franačko osvajanje područja današnje Hrvatske</a:t>
          </a:r>
          <a:endParaRPr lang="en-US" sz="2400" dirty="0"/>
        </a:p>
      </dgm:t>
    </dgm:pt>
    <dgm:pt modelId="{0E12615A-2D91-407E-8844-5C912623D0F5}" type="parTrans" cxnId="{78177B88-0D3C-4B8E-983F-E24879EE94FB}">
      <dgm:prSet/>
      <dgm:spPr/>
      <dgm:t>
        <a:bodyPr/>
        <a:lstStyle/>
        <a:p>
          <a:endParaRPr lang="en-US"/>
        </a:p>
      </dgm:t>
    </dgm:pt>
    <dgm:pt modelId="{47B2DA14-3D61-4A7D-91AE-7B964CFE3037}" type="sibTrans" cxnId="{78177B88-0D3C-4B8E-983F-E24879EE94FB}">
      <dgm:prSet/>
      <dgm:spPr/>
      <dgm:t>
        <a:bodyPr/>
        <a:lstStyle/>
        <a:p>
          <a:endParaRPr lang="en-US"/>
        </a:p>
      </dgm:t>
    </dgm:pt>
    <dgm:pt modelId="{90BE5AD9-7D61-4EEF-A947-33C39A47ADBC}">
      <dgm:prSet custT="1"/>
      <dgm:spPr/>
      <dgm:t>
        <a:bodyPr/>
        <a:lstStyle/>
        <a:p>
          <a:r>
            <a:rPr lang="hr-HR" sz="2400" dirty="0"/>
            <a:t>Nezadovoljstvo i ustanci protiv franačke vlasti</a:t>
          </a:r>
          <a:endParaRPr lang="en-US" sz="2400" dirty="0"/>
        </a:p>
      </dgm:t>
    </dgm:pt>
    <dgm:pt modelId="{A1ACBDDC-E495-483B-9ED9-74F943A36A03}" type="parTrans" cxnId="{90C0BD90-D161-4CFE-ACA9-A3F25EA1275D}">
      <dgm:prSet/>
      <dgm:spPr/>
      <dgm:t>
        <a:bodyPr/>
        <a:lstStyle/>
        <a:p>
          <a:endParaRPr lang="hr-HR"/>
        </a:p>
      </dgm:t>
    </dgm:pt>
    <dgm:pt modelId="{21AEDF92-989E-4132-AA3D-4F81D90F032E}" type="sibTrans" cxnId="{90C0BD90-D161-4CFE-ACA9-A3F25EA1275D}">
      <dgm:prSet/>
      <dgm:spPr/>
      <dgm:t>
        <a:bodyPr/>
        <a:lstStyle/>
        <a:p>
          <a:endParaRPr lang="hr-HR"/>
        </a:p>
      </dgm:t>
    </dgm:pt>
    <dgm:pt modelId="{01E85CB5-0226-4D46-8FE8-3C03AA3D24F4}">
      <dgm:prSet custT="1"/>
      <dgm:spPr/>
      <dgm:t>
        <a:bodyPr/>
        <a:lstStyle/>
        <a:p>
          <a:r>
            <a:rPr lang="hr-HR" sz="2400" dirty="0"/>
            <a:t>Nasilno ponašanje prema narodu i upletanje u unutrašnju politiku</a:t>
          </a:r>
          <a:endParaRPr lang="en-US" sz="2400" dirty="0"/>
        </a:p>
      </dgm:t>
    </dgm:pt>
    <dgm:pt modelId="{7CF6FA89-2316-40B8-9DF5-8EC443275F39}" type="parTrans" cxnId="{732E454A-967E-4DC9-88F2-93F882B3F0CC}">
      <dgm:prSet/>
      <dgm:spPr/>
      <dgm:t>
        <a:bodyPr/>
        <a:lstStyle/>
        <a:p>
          <a:endParaRPr lang="hr-HR"/>
        </a:p>
      </dgm:t>
    </dgm:pt>
    <dgm:pt modelId="{48273DD3-345E-465C-81F2-B27A62FB867B}" type="sibTrans" cxnId="{732E454A-967E-4DC9-88F2-93F882B3F0CC}">
      <dgm:prSet/>
      <dgm:spPr/>
      <dgm:t>
        <a:bodyPr/>
        <a:lstStyle/>
        <a:p>
          <a:endParaRPr lang="hr-HR"/>
        </a:p>
      </dgm:t>
    </dgm:pt>
    <dgm:pt modelId="{025AB8AA-BE20-4DFD-9C89-24471A94EC31}" type="pres">
      <dgm:prSet presAssocID="{27A2D2D2-D1AC-4116-ABDD-F1EE7B4859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97C7D05-BDDD-4842-A331-25356A10FD65}" type="pres">
      <dgm:prSet presAssocID="{487BA98C-4833-4F15-B555-62262865B02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046890-9BB9-45D3-B643-8B33DCD41509}" type="pres">
      <dgm:prSet presAssocID="{5C90C4A7-8CAB-4808-BAB0-AC02296B90C5}" presName="spacer" presStyleCnt="0"/>
      <dgm:spPr/>
    </dgm:pt>
    <dgm:pt modelId="{0C39FE5D-F6E0-45F3-8DC4-2ADBF437F18B}" type="pres">
      <dgm:prSet presAssocID="{FFC0AFF8-3000-492D-88EA-5F914520C17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4BE9E36-15F7-4B5F-AA2E-9288269D1E4D}" type="pres">
      <dgm:prSet presAssocID="{47B2DA14-3D61-4A7D-91AE-7B964CFE3037}" presName="spacer" presStyleCnt="0"/>
      <dgm:spPr/>
    </dgm:pt>
    <dgm:pt modelId="{E7D37B23-BD30-4AA7-A614-0505C9B85EBF}" type="pres">
      <dgm:prSet presAssocID="{01E85CB5-0226-4D46-8FE8-3C03AA3D24F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5EE6AB8-9255-458D-88B0-C0875F04B77D}" type="pres">
      <dgm:prSet presAssocID="{48273DD3-345E-465C-81F2-B27A62FB867B}" presName="spacer" presStyleCnt="0"/>
      <dgm:spPr/>
    </dgm:pt>
    <dgm:pt modelId="{B2FA4A2E-BAE6-4397-B3D6-3808FC2CB98A}" type="pres">
      <dgm:prSet presAssocID="{90BE5AD9-7D61-4EEF-A947-33C39A47ADB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613BACC-F141-4DF3-B5DA-BAB7065033DF}" type="presOf" srcId="{90BE5AD9-7D61-4EEF-A947-33C39A47ADBC}" destId="{B2FA4A2E-BAE6-4397-B3D6-3808FC2CB98A}" srcOrd="0" destOrd="0" presId="urn:microsoft.com/office/officeart/2005/8/layout/vList2"/>
    <dgm:cxn modelId="{90C0BD90-D161-4CFE-ACA9-A3F25EA1275D}" srcId="{27A2D2D2-D1AC-4116-ABDD-F1EE7B485988}" destId="{90BE5AD9-7D61-4EEF-A947-33C39A47ADBC}" srcOrd="3" destOrd="0" parTransId="{A1ACBDDC-E495-483B-9ED9-74F943A36A03}" sibTransId="{21AEDF92-989E-4132-AA3D-4F81D90F032E}"/>
    <dgm:cxn modelId="{35D959C0-CD7C-45FC-8B8D-AA91940212FA}" srcId="{27A2D2D2-D1AC-4116-ABDD-F1EE7B485988}" destId="{487BA98C-4833-4F15-B555-62262865B02D}" srcOrd="0" destOrd="0" parTransId="{009A2986-F8EC-4338-8783-139560D9C522}" sibTransId="{5C90C4A7-8CAB-4808-BAB0-AC02296B90C5}"/>
    <dgm:cxn modelId="{A0DC32C9-B750-44E8-AB7C-3CE9C9E2EFCB}" type="presOf" srcId="{487BA98C-4833-4F15-B555-62262865B02D}" destId="{197C7D05-BDDD-4842-A331-25356A10FD65}" srcOrd="0" destOrd="0" presId="urn:microsoft.com/office/officeart/2005/8/layout/vList2"/>
    <dgm:cxn modelId="{A2388E98-A6C3-447E-908E-72E8A4D8D51A}" type="presOf" srcId="{01E85CB5-0226-4D46-8FE8-3C03AA3D24F4}" destId="{E7D37B23-BD30-4AA7-A614-0505C9B85EBF}" srcOrd="0" destOrd="0" presId="urn:microsoft.com/office/officeart/2005/8/layout/vList2"/>
    <dgm:cxn modelId="{732E454A-967E-4DC9-88F2-93F882B3F0CC}" srcId="{27A2D2D2-D1AC-4116-ABDD-F1EE7B485988}" destId="{01E85CB5-0226-4D46-8FE8-3C03AA3D24F4}" srcOrd="2" destOrd="0" parTransId="{7CF6FA89-2316-40B8-9DF5-8EC443275F39}" sibTransId="{48273DD3-345E-465C-81F2-B27A62FB867B}"/>
    <dgm:cxn modelId="{E3EB4A4C-B585-4949-8D3F-481E3353FD66}" type="presOf" srcId="{FFC0AFF8-3000-492D-88EA-5F914520C17A}" destId="{0C39FE5D-F6E0-45F3-8DC4-2ADBF437F18B}" srcOrd="0" destOrd="0" presId="urn:microsoft.com/office/officeart/2005/8/layout/vList2"/>
    <dgm:cxn modelId="{78177B88-0D3C-4B8E-983F-E24879EE94FB}" srcId="{27A2D2D2-D1AC-4116-ABDD-F1EE7B485988}" destId="{FFC0AFF8-3000-492D-88EA-5F914520C17A}" srcOrd="1" destOrd="0" parTransId="{0E12615A-2D91-407E-8844-5C912623D0F5}" sibTransId="{47B2DA14-3D61-4A7D-91AE-7B964CFE3037}"/>
    <dgm:cxn modelId="{DB1E4ECC-0DF0-49DB-A8A5-B1E769755F70}" type="presOf" srcId="{27A2D2D2-D1AC-4116-ABDD-F1EE7B485988}" destId="{025AB8AA-BE20-4DFD-9C89-24471A94EC31}" srcOrd="0" destOrd="0" presId="urn:microsoft.com/office/officeart/2005/8/layout/vList2"/>
    <dgm:cxn modelId="{368148C1-4AF1-4C9B-B744-FDAF7A4FE712}" type="presParOf" srcId="{025AB8AA-BE20-4DFD-9C89-24471A94EC31}" destId="{197C7D05-BDDD-4842-A331-25356A10FD65}" srcOrd="0" destOrd="0" presId="urn:microsoft.com/office/officeart/2005/8/layout/vList2"/>
    <dgm:cxn modelId="{C0945D07-69B7-40AB-8276-99FD957D5BCE}" type="presParOf" srcId="{025AB8AA-BE20-4DFD-9C89-24471A94EC31}" destId="{F1046890-9BB9-45D3-B643-8B33DCD41509}" srcOrd="1" destOrd="0" presId="urn:microsoft.com/office/officeart/2005/8/layout/vList2"/>
    <dgm:cxn modelId="{04FF6B74-8DA7-496B-9847-8926C179B5CE}" type="presParOf" srcId="{025AB8AA-BE20-4DFD-9C89-24471A94EC31}" destId="{0C39FE5D-F6E0-45F3-8DC4-2ADBF437F18B}" srcOrd="2" destOrd="0" presId="urn:microsoft.com/office/officeart/2005/8/layout/vList2"/>
    <dgm:cxn modelId="{0A69F83A-3208-4F50-9100-70F2CA3C4C09}" type="presParOf" srcId="{025AB8AA-BE20-4DFD-9C89-24471A94EC31}" destId="{24BE9E36-15F7-4B5F-AA2E-9288269D1E4D}" srcOrd="3" destOrd="0" presId="urn:microsoft.com/office/officeart/2005/8/layout/vList2"/>
    <dgm:cxn modelId="{3AC5F95C-8B6A-44B7-A071-D88580DB2EC8}" type="presParOf" srcId="{025AB8AA-BE20-4DFD-9C89-24471A94EC31}" destId="{E7D37B23-BD30-4AA7-A614-0505C9B85EBF}" srcOrd="4" destOrd="0" presId="urn:microsoft.com/office/officeart/2005/8/layout/vList2"/>
    <dgm:cxn modelId="{5FA84356-D730-4921-AD41-FB1DEDD0BBA7}" type="presParOf" srcId="{025AB8AA-BE20-4DFD-9C89-24471A94EC31}" destId="{C5EE6AB8-9255-458D-88B0-C0875F04B77D}" srcOrd="5" destOrd="0" presId="urn:microsoft.com/office/officeart/2005/8/layout/vList2"/>
    <dgm:cxn modelId="{DFD91029-23E2-4FE7-B539-FF3D9E550B83}" type="presParOf" srcId="{025AB8AA-BE20-4DFD-9C89-24471A94EC31}" destId="{B2FA4A2E-BAE6-4397-B3D6-3808FC2CB9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D98622-848B-4CF4-9A65-B5FB6D5B44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F813B9-33EE-4DAC-B738-B85DCD6EDD68}">
      <dgm:prSet custT="1"/>
      <dgm:spPr/>
      <dgm:t>
        <a:bodyPr/>
        <a:lstStyle/>
        <a:p>
          <a:r>
            <a:rPr lang="hr-HR" sz="2400" dirty="0"/>
            <a:t>Ljudevit Posavski, knez u Donjoj Panoniji </a:t>
          </a:r>
          <a:endParaRPr lang="en-US" sz="2400" dirty="0"/>
        </a:p>
      </dgm:t>
    </dgm:pt>
    <dgm:pt modelId="{B449B27D-0F24-4AB6-B106-C902F2DFC6A7}" type="parTrans" cxnId="{096BE1FA-ED90-4A38-8E11-831ACBC5C133}">
      <dgm:prSet/>
      <dgm:spPr/>
      <dgm:t>
        <a:bodyPr/>
        <a:lstStyle/>
        <a:p>
          <a:endParaRPr lang="en-US"/>
        </a:p>
      </dgm:t>
    </dgm:pt>
    <dgm:pt modelId="{8246AEB0-4939-404F-A50F-0FE7D26A3657}" type="sibTrans" cxnId="{096BE1FA-ED90-4A38-8E11-831ACBC5C133}">
      <dgm:prSet/>
      <dgm:spPr/>
      <dgm:t>
        <a:bodyPr/>
        <a:lstStyle/>
        <a:p>
          <a:endParaRPr lang="en-US"/>
        </a:p>
      </dgm:t>
    </dgm:pt>
    <dgm:pt modelId="{74DE830B-1553-4D7A-A39F-4D7D58D65461}">
      <dgm:prSet custT="1"/>
      <dgm:spPr/>
      <dgm:t>
        <a:bodyPr/>
        <a:lstStyle/>
        <a:p>
          <a:r>
            <a:rPr lang="hr-HR" sz="2400" dirty="0"/>
            <a:t>Sjedište u Sisku</a:t>
          </a:r>
          <a:endParaRPr lang="en-US" sz="2400" dirty="0"/>
        </a:p>
      </dgm:t>
    </dgm:pt>
    <dgm:pt modelId="{F2D2D0C1-1F10-4357-979C-610618A4BA0A}" type="parTrans" cxnId="{7D10EF7C-1AD6-4069-A3AB-D5B5DAE8E764}">
      <dgm:prSet/>
      <dgm:spPr/>
      <dgm:t>
        <a:bodyPr/>
        <a:lstStyle/>
        <a:p>
          <a:endParaRPr lang="en-US"/>
        </a:p>
      </dgm:t>
    </dgm:pt>
    <dgm:pt modelId="{E0DE0E8E-3A50-4C78-9A3C-D02C9C5D993B}" type="sibTrans" cxnId="{7D10EF7C-1AD6-4069-A3AB-D5B5DAE8E764}">
      <dgm:prSet/>
      <dgm:spPr/>
      <dgm:t>
        <a:bodyPr/>
        <a:lstStyle/>
        <a:p>
          <a:endParaRPr lang="en-US"/>
        </a:p>
      </dgm:t>
    </dgm:pt>
    <dgm:pt modelId="{4E556CED-CA97-4C86-A1B9-A1AC8DDDAF4A}">
      <dgm:prSet custT="1"/>
      <dgm:spPr/>
      <dgm:t>
        <a:bodyPr/>
        <a:lstStyle/>
        <a:p>
          <a:r>
            <a:rPr lang="hr-HR" sz="2400" dirty="0"/>
            <a:t>819. godina ustanak protiv franačke vlasti</a:t>
          </a:r>
          <a:endParaRPr lang="en-US" sz="2400" dirty="0"/>
        </a:p>
      </dgm:t>
    </dgm:pt>
    <dgm:pt modelId="{64ACE34E-40A4-4598-A18D-A0481F575303}" type="parTrans" cxnId="{EB68888D-F079-418D-BEA3-A58EEA756EF1}">
      <dgm:prSet/>
      <dgm:spPr/>
      <dgm:t>
        <a:bodyPr/>
        <a:lstStyle/>
        <a:p>
          <a:endParaRPr lang="en-US"/>
        </a:p>
      </dgm:t>
    </dgm:pt>
    <dgm:pt modelId="{1785DCF0-C184-4732-B71F-85482B0CE122}" type="sibTrans" cxnId="{EB68888D-F079-418D-BEA3-A58EEA756EF1}">
      <dgm:prSet/>
      <dgm:spPr/>
      <dgm:t>
        <a:bodyPr/>
        <a:lstStyle/>
        <a:p>
          <a:endParaRPr lang="en-US"/>
        </a:p>
      </dgm:t>
    </dgm:pt>
    <dgm:pt modelId="{D9534227-2860-4958-B814-E90C26206ADC}">
      <dgm:prSet custT="1"/>
      <dgm:spPr/>
      <dgm:t>
        <a:bodyPr/>
        <a:lstStyle/>
        <a:p>
          <a:r>
            <a:rPr lang="hr-HR" sz="2400" dirty="0"/>
            <a:t>Knez Borna staje na stranu Franaka</a:t>
          </a:r>
          <a:endParaRPr lang="en-US" sz="2400" dirty="0"/>
        </a:p>
      </dgm:t>
    </dgm:pt>
    <dgm:pt modelId="{1C292332-D30C-4CD7-829F-08E79A2A713F}" type="parTrans" cxnId="{9E4E5A25-D37D-431E-B2C1-19B2A8F6315F}">
      <dgm:prSet/>
      <dgm:spPr/>
      <dgm:t>
        <a:bodyPr/>
        <a:lstStyle/>
        <a:p>
          <a:endParaRPr lang="hr-HR"/>
        </a:p>
      </dgm:t>
    </dgm:pt>
    <dgm:pt modelId="{4D0ACFCE-1966-468B-BB08-A3C78CCD3ED7}" type="sibTrans" cxnId="{9E4E5A25-D37D-431E-B2C1-19B2A8F6315F}">
      <dgm:prSet/>
      <dgm:spPr/>
      <dgm:t>
        <a:bodyPr/>
        <a:lstStyle/>
        <a:p>
          <a:endParaRPr lang="hr-HR"/>
        </a:p>
      </dgm:t>
    </dgm:pt>
    <dgm:pt modelId="{449BAE86-93EC-4A91-A7B2-DD548F66F674}">
      <dgm:prSet custT="1"/>
      <dgm:spPr/>
      <dgm:t>
        <a:bodyPr/>
        <a:lstStyle/>
        <a:p>
          <a:r>
            <a:rPr lang="hr-HR" sz="2400" dirty="0"/>
            <a:t>Sukob kod rijeke Kupe</a:t>
          </a:r>
          <a:endParaRPr lang="en-US" sz="2400" dirty="0"/>
        </a:p>
      </dgm:t>
    </dgm:pt>
    <dgm:pt modelId="{390B2905-7F41-4E7F-8AD1-A2777E066D3F}" type="parTrans" cxnId="{57256F71-F5A2-4BE5-BA6F-5491C12B4223}">
      <dgm:prSet/>
      <dgm:spPr/>
      <dgm:t>
        <a:bodyPr/>
        <a:lstStyle/>
        <a:p>
          <a:endParaRPr lang="hr-HR"/>
        </a:p>
      </dgm:t>
    </dgm:pt>
    <dgm:pt modelId="{E91866E5-60A1-4023-9106-61D5B6E38D52}" type="sibTrans" cxnId="{57256F71-F5A2-4BE5-BA6F-5491C12B4223}">
      <dgm:prSet/>
      <dgm:spPr/>
      <dgm:t>
        <a:bodyPr/>
        <a:lstStyle/>
        <a:p>
          <a:endParaRPr lang="hr-HR"/>
        </a:p>
      </dgm:t>
    </dgm:pt>
    <dgm:pt modelId="{7807B96F-4FC0-4CDC-B271-01EC0A64ACD5}">
      <dgm:prSet custT="1"/>
      <dgm:spPr/>
      <dgm:t>
        <a:bodyPr/>
        <a:lstStyle/>
        <a:p>
          <a:r>
            <a:rPr lang="hr-HR" sz="2400" dirty="0"/>
            <a:t>Franačka pokorila Donju Panoniju</a:t>
          </a:r>
          <a:endParaRPr lang="en-US" sz="2400" dirty="0"/>
        </a:p>
      </dgm:t>
    </dgm:pt>
    <dgm:pt modelId="{643BBA67-B4A9-4A19-B53C-4A40C58DDA32}" type="parTrans" cxnId="{E19F8CC2-FAF0-4E4B-A1CE-71B312BD7322}">
      <dgm:prSet/>
      <dgm:spPr/>
      <dgm:t>
        <a:bodyPr/>
        <a:lstStyle/>
        <a:p>
          <a:endParaRPr lang="hr-HR"/>
        </a:p>
      </dgm:t>
    </dgm:pt>
    <dgm:pt modelId="{2693B12D-BE94-47EA-ABA2-F6B2EC7FCBAE}" type="sibTrans" cxnId="{E19F8CC2-FAF0-4E4B-A1CE-71B312BD7322}">
      <dgm:prSet/>
      <dgm:spPr/>
      <dgm:t>
        <a:bodyPr/>
        <a:lstStyle/>
        <a:p>
          <a:endParaRPr lang="hr-HR"/>
        </a:p>
      </dgm:t>
    </dgm:pt>
    <dgm:pt modelId="{95B26E6F-FB7A-4F3E-A1D8-9E5A54596138}">
      <dgm:prSet custT="1"/>
      <dgm:spPr/>
      <dgm:t>
        <a:bodyPr/>
        <a:lstStyle/>
        <a:p>
          <a:r>
            <a:rPr lang="hr-HR" sz="2400" dirty="0"/>
            <a:t>Ljudevita dao pogubiti ujak kneza Borne</a:t>
          </a:r>
          <a:endParaRPr lang="en-US" sz="2400" dirty="0"/>
        </a:p>
      </dgm:t>
    </dgm:pt>
    <dgm:pt modelId="{C04712F1-BBE2-4504-B487-08274FF110C3}" type="parTrans" cxnId="{505DC3EF-E35D-47B1-BE71-34E5EBC40E50}">
      <dgm:prSet/>
      <dgm:spPr/>
      <dgm:t>
        <a:bodyPr/>
        <a:lstStyle/>
        <a:p>
          <a:endParaRPr lang="hr-HR"/>
        </a:p>
      </dgm:t>
    </dgm:pt>
    <dgm:pt modelId="{79A94E31-1A82-414E-A828-4AD9811B045C}" type="sibTrans" cxnId="{505DC3EF-E35D-47B1-BE71-34E5EBC40E50}">
      <dgm:prSet/>
      <dgm:spPr/>
      <dgm:t>
        <a:bodyPr/>
        <a:lstStyle/>
        <a:p>
          <a:endParaRPr lang="hr-HR"/>
        </a:p>
      </dgm:t>
    </dgm:pt>
    <dgm:pt modelId="{A51E8AF6-2E77-468F-819C-8EBD86F9CF4F}" type="pres">
      <dgm:prSet presAssocID="{22D98622-848B-4CF4-9A65-B5FB6D5B44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0BFD3F3-A3FD-4DAB-94D7-D55BFCD54911}" type="pres">
      <dgm:prSet presAssocID="{ECF813B9-33EE-4DAC-B738-B85DCD6EDD68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544565-6C75-48F3-874C-9234BAB3D041}" type="pres">
      <dgm:prSet presAssocID="{8246AEB0-4939-404F-A50F-0FE7D26A3657}" presName="spacer" presStyleCnt="0"/>
      <dgm:spPr/>
    </dgm:pt>
    <dgm:pt modelId="{AEBD5A46-3D52-41FF-84B2-BF5C7683D38F}" type="pres">
      <dgm:prSet presAssocID="{74DE830B-1553-4D7A-A39F-4D7D58D6546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7179150-D252-43BA-8445-5EA45ABB8763}" type="pres">
      <dgm:prSet presAssocID="{E0DE0E8E-3A50-4C78-9A3C-D02C9C5D993B}" presName="spacer" presStyleCnt="0"/>
      <dgm:spPr/>
    </dgm:pt>
    <dgm:pt modelId="{6FC38063-5F3D-45B3-AC43-1B2FBE463C96}" type="pres">
      <dgm:prSet presAssocID="{4E556CED-CA97-4C86-A1B9-A1AC8DDDAF4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F3F261-A48D-4333-A928-9AFB6A7AD2FD}" type="pres">
      <dgm:prSet presAssocID="{1785DCF0-C184-4732-B71F-85482B0CE122}" presName="spacer" presStyleCnt="0"/>
      <dgm:spPr/>
    </dgm:pt>
    <dgm:pt modelId="{8069B875-053A-4DEB-9B89-3A0DF5F7A173}" type="pres">
      <dgm:prSet presAssocID="{D9534227-2860-4958-B814-E90C26206ADC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F1AE8D7-4B6A-44BC-8857-040E94C9E358}" type="pres">
      <dgm:prSet presAssocID="{4D0ACFCE-1966-468B-BB08-A3C78CCD3ED7}" presName="spacer" presStyleCnt="0"/>
      <dgm:spPr/>
    </dgm:pt>
    <dgm:pt modelId="{702FDB53-C9E2-40D3-87B2-83E26933D82A}" type="pres">
      <dgm:prSet presAssocID="{449BAE86-93EC-4A91-A7B2-DD548F66F67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C7B99B0-C3B9-4E8B-9BD2-8B0EB5D2B194}" type="pres">
      <dgm:prSet presAssocID="{E91866E5-60A1-4023-9106-61D5B6E38D52}" presName="spacer" presStyleCnt="0"/>
      <dgm:spPr/>
    </dgm:pt>
    <dgm:pt modelId="{BC7EBBE0-D179-4867-9895-40DD88D5E9CB}" type="pres">
      <dgm:prSet presAssocID="{7807B96F-4FC0-4CDC-B271-01EC0A64ACD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C07B26F-BA49-4D27-93F8-F6FF5A9E42FA}" type="pres">
      <dgm:prSet presAssocID="{2693B12D-BE94-47EA-ABA2-F6B2EC7FCBAE}" presName="spacer" presStyleCnt="0"/>
      <dgm:spPr/>
    </dgm:pt>
    <dgm:pt modelId="{334E277D-13CC-4A24-A4B7-10554FDECD23}" type="pres">
      <dgm:prSet presAssocID="{95B26E6F-FB7A-4F3E-A1D8-9E5A5459613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7256F71-F5A2-4BE5-BA6F-5491C12B4223}" srcId="{22D98622-848B-4CF4-9A65-B5FB6D5B4437}" destId="{449BAE86-93EC-4A91-A7B2-DD548F66F674}" srcOrd="4" destOrd="0" parTransId="{390B2905-7F41-4E7F-8AD1-A2777E066D3F}" sibTransId="{E91866E5-60A1-4023-9106-61D5B6E38D52}"/>
    <dgm:cxn modelId="{C4EDAC94-31ED-405D-B025-EDEF80CF416F}" type="presOf" srcId="{74DE830B-1553-4D7A-A39F-4D7D58D65461}" destId="{AEBD5A46-3D52-41FF-84B2-BF5C7683D38F}" srcOrd="0" destOrd="0" presId="urn:microsoft.com/office/officeart/2005/8/layout/vList2"/>
    <dgm:cxn modelId="{7D10EF7C-1AD6-4069-A3AB-D5B5DAE8E764}" srcId="{22D98622-848B-4CF4-9A65-B5FB6D5B4437}" destId="{74DE830B-1553-4D7A-A39F-4D7D58D65461}" srcOrd="1" destOrd="0" parTransId="{F2D2D0C1-1F10-4357-979C-610618A4BA0A}" sibTransId="{E0DE0E8E-3A50-4C78-9A3C-D02C9C5D993B}"/>
    <dgm:cxn modelId="{2D1EF3FC-12AC-4560-BD64-40D338662574}" type="presOf" srcId="{449BAE86-93EC-4A91-A7B2-DD548F66F674}" destId="{702FDB53-C9E2-40D3-87B2-83E26933D82A}" srcOrd="0" destOrd="0" presId="urn:microsoft.com/office/officeart/2005/8/layout/vList2"/>
    <dgm:cxn modelId="{8A1CACFB-BF6E-48D8-BDFF-A28F2C221174}" type="presOf" srcId="{7807B96F-4FC0-4CDC-B271-01EC0A64ACD5}" destId="{BC7EBBE0-D179-4867-9895-40DD88D5E9CB}" srcOrd="0" destOrd="0" presId="urn:microsoft.com/office/officeart/2005/8/layout/vList2"/>
    <dgm:cxn modelId="{EEF7FAF4-8F5D-43CE-8E5C-A28C0F86767E}" type="presOf" srcId="{22D98622-848B-4CF4-9A65-B5FB6D5B4437}" destId="{A51E8AF6-2E77-468F-819C-8EBD86F9CF4F}" srcOrd="0" destOrd="0" presId="urn:microsoft.com/office/officeart/2005/8/layout/vList2"/>
    <dgm:cxn modelId="{505DC3EF-E35D-47B1-BE71-34E5EBC40E50}" srcId="{22D98622-848B-4CF4-9A65-B5FB6D5B4437}" destId="{95B26E6F-FB7A-4F3E-A1D8-9E5A54596138}" srcOrd="6" destOrd="0" parTransId="{C04712F1-BBE2-4504-B487-08274FF110C3}" sibTransId="{79A94E31-1A82-414E-A828-4AD9811B045C}"/>
    <dgm:cxn modelId="{096BE1FA-ED90-4A38-8E11-831ACBC5C133}" srcId="{22D98622-848B-4CF4-9A65-B5FB6D5B4437}" destId="{ECF813B9-33EE-4DAC-B738-B85DCD6EDD68}" srcOrd="0" destOrd="0" parTransId="{B449B27D-0F24-4AB6-B106-C902F2DFC6A7}" sibTransId="{8246AEB0-4939-404F-A50F-0FE7D26A3657}"/>
    <dgm:cxn modelId="{E19F8CC2-FAF0-4E4B-A1CE-71B312BD7322}" srcId="{22D98622-848B-4CF4-9A65-B5FB6D5B4437}" destId="{7807B96F-4FC0-4CDC-B271-01EC0A64ACD5}" srcOrd="5" destOrd="0" parTransId="{643BBA67-B4A9-4A19-B53C-4A40C58DDA32}" sibTransId="{2693B12D-BE94-47EA-ABA2-F6B2EC7FCBAE}"/>
    <dgm:cxn modelId="{5FCE8BFD-AF2A-4A51-B212-BB7815218A00}" type="presOf" srcId="{95B26E6F-FB7A-4F3E-A1D8-9E5A54596138}" destId="{334E277D-13CC-4A24-A4B7-10554FDECD23}" srcOrd="0" destOrd="0" presId="urn:microsoft.com/office/officeart/2005/8/layout/vList2"/>
    <dgm:cxn modelId="{352C48D5-4016-4B51-99E3-FB8B199054F5}" type="presOf" srcId="{ECF813B9-33EE-4DAC-B738-B85DCD6EDD68}" destId="{F0BFD3F3-A3FD-4DAB-94D7-D55BFCD54911}" srcOrd="0" destOrd="0" presId="urn:microsoft.com/office/officeart/2005/8/layout/vList2"/>
    <dgm:cxn modelId="{9E4E5A25-D37D-431E-B2C1-19B2A8F6315F}" srcId="{22D98622-848B-4CF4-9A65-B5FB6D5B4437}" destId="{D9534227-2860-4958-B814-E90C26206ADC}" srcOrd="3" destOrd="0" parTransId="{1C292332-D30C-4CD7-829F-08E79A2A713F}" sibTransId="{4D0ACFCE-1966-468B-BB08-A3C78CCD3ED7}"/>
    <dgm:cxn modelId="{BC8792BB-E6C1-4170-A24C-2DB900A39DFA}" type="presOf" srcId="{D9534227-2860-4958-B814-E90C26206ADC}" destId="{8069B875-053A-4DEB-9B89-3A0DF5F7A173}" srcOrd="0" destOrd="0" presId="urn:microsoft.com/office/officeart/2005/8/layout/vList2"/>
    <dgm:cxn modelId="{4BB62F09-6DF1-40C9-82FE-2CABAACF01FB}" type="presOf" srcId="{4E556CED-CA97-4C86-A1B9-A1AC8DDDAF4A}" destId="{6FC38063-5F3D-45B3-AC43-1B2FBE463C96}" srcOrd="0" destOrd="0" presId="urn:microsoft.com/office/officeart/2005/8/layout/vList2"/>
    <dgm:cxn modelId="{EB68888D-F079-418D-BEA3-A58EEA756EF1}" srcId="{22D98622-848B-4CF4-9A65-B5FB6D5B4437}" destId="{4E556CED-CA97-4C86-A1B9-A1AC8DDDAF4A}" srcOrd="2" destOrd="0" parTransId="{64ACE34E-40A4-4598-A18D-A0481F575303}" sibTransId="{1785DCF0-C184-4732-B71F-85482B0CE122}"/>
    <dgm:cxn modelId="{0611FE5B-F7BA-4E97-8F7D-5B40CCB2EFDF}" type="presParOf" srcId="{A51E8AF6-2E77-468F-819C-8EBD86F9CF4F}" destId="{F0BFD3F3-A3FD-4DAB-94D7-D55BFCD54911}" srcOrd="0" destOrd="0" presId="urn:microsoft.com/office/officeart/2005/8/layout/vList2"/>
    <dgm:cxn modelId="{C3FC98E9-4217-4B71-AD08-6C8C3F0C8A30}" type="presParOf" srcId="{A51E8AF6-2E77-468F-819C-8EBD86F9CF4F}" destId="{38544565-6C75-48F3-874C-9234BAB3D041}" srcOrd="1" destOrd="0" presId="urn:microsoft.com/office/officeart/2005/8/layout/vList2"/>
    <dgm:cxn modelId="{21D0B155-8EDD-4414-9CD8-FC6B75801C4A}" type="presParOf" srcId="{A51E8AF6-2E77-468F-819C-8EBD86F9CF4F}" destId="{AEBD5A46-3D52-41FF-84B2-BF5C7683D38F}" srcOrd="2" destOrd="0" presId="urn:microsoft.com/office/officeart/2005/8/layout/vList2"/>
    <dgm:cxn modelId="{93F43D8A-CCA8-4217-891B-7C96454E61DB}" type="presParOf" srcId="{A51E8AF6-2E77-468F-819C-8EBD86F9CF4F}" destId="{67179150-D252-43BA-8445-5EA45ABB8763}" srcOrd="3" destOrd="0" presId="urn:microsoft.com/office/officeart/2005/8/layout/vList2"/>
    <dgm:cxn modelId="{2813E996-324A-4322-A514-EB34D6A38D99}" type="presParOf" srcId="{A51E8AF6-2E77-468F-819C-8EBD86F9CF4F}" destId="{6FC38063-5F3D-45B3-AC43-1B2FBE463C96}" srcOrd="4" destOrd="0" presId="urn:microsoft.com/office/officeart/2005/8/layout/vList2"/>
    <dgm:cxn modelId="{94D63D22-4E63-4938-BF58-A1C97AC6DD05}" type="presParOf" srcId="{A51E8AF6-2E77-468F-819C-8EBD86F9CF4F}" destId="{40F3F261-A48D-4333-A928-9AFB6A7AD2FD}" srcOrd="5" destOrd="0" presId="urn:microsoft.com/office/officeart/2005/8/layout/vList2"/>
    <dgm:cxn modelId="{2FFFFA53-9E2E-4A62-8D9C-7264D9F745B1}" type="presParOf" srcId="{A51E8AF6-2E77-468F-819C-8EBD86F9CF4F}" destId="{8069B875-053A-4DEB-9B89-3A0DF5F7A173}" srcOrd="6" destOrd="0" presId="urn:microsoft.com/office/officeart/2005/8/layout/vList2"/>
    <dgm:cxn modelId="{2BB3C08C-822E-4162-9F4B-038E8B5D5AC1}" type="presParOf" srcId="{A51E8AF6-2E77-468F-819C-8EBD86F9CF4F}" destId="{AF1AE8D7-4B6A-44BC-8857-040E94C9E358}" srcOrd="7" destOrd="0" presId="urn:microsoft.com/office/officeart/2005/8/layout/vList2"/>
    <dgm:cxn modelId="{3DB96460-D156-4383-ADEB-1D15C774B31B}" type="presParOf" srcId="{A51E8AF6-2E77-468F-819C-8EBD86F9CF4F}" destId="{702FDB53-C9E2-40D3-87B2-83E26933D82A}" srcOrd="8" destOrd="0" presId="urn:microsoft.com/office/officeart/2005/8/layout/vList2"/>
    <dgm:cxn modelId="{94408C0F-BA6E-4C84-AB4B-B1FCB8E2E361}" type="presParOf" srcId="{A51E8AF6-2E77-468F-819C-8EBD86F9CF4F}" destId="{FC7B99B0-C3B9-4E8B-9BD2-8B0EB5D2B194}" srcOrd="9" destOrd="0" presId="urn:microsoft.com/office/officeart/2005/8/layout/vList2"/>
    <dgm:cxn modelId="{FF5AD38F-C44C-42E6-916B-4DE376036128}" type="presParOf" srcId="{A51E8AF6-2E77-468F-819C-8EBD86F9CF4F}" destId="{BC7EBBE0-D179-4867-9895-40DD88D5E9CB}" srcOrd="10" destOrd="0" presId="urn:microsoft.com/office/officeart/2005/8/layout/vList2"/>
    <dgm:cxn modelId="{0DFB335E-E3B4-41C9-8F4A-AF541FDAD9DA}" type="presParOf" srcId="{A51E8AF6-2E77-468F-819C-8EBD86F9CF4F}" destId="{2C07B26F-BA49-4D27-93F8-F6FF5A9E42FA}" srcOrd="11" destOrd="0" presId="urn:microsoft.com/office/officeart/2005/8/layout/vList2"/>
    <dgm:cxn modelId="{8DB15488-5C00-4C72-A453-29B85B41EA7B}" type="presParOf" srcId="{A51E8AF6-2E77-468F-819C-8EBD86F9CF4F}" destId="{334E277D-13CC-4A24-A4B7-10554FDECD2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231EF8-6113-49DE-9621-E3DF7BE2D11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59F3467-3FDC-4454-A229-11CF94AFCBE2}">
      <dgm:prSet/>
      <dgm:spPr/>
      <dgm:t>
        <a:bodyPr/>
        <a:lstStyle/>
        <a:p>
          <a:r>
            <a:rPr lang="hr-HR" dirty="0"/>
            <a:t>Knez Trpimir (845</a:t>
          </a:r>
          <a:r>
            <a:rPr lang="hr-HR" dirty="0" smtClean="0"/>
            <a:t>. – 864</a:t>
          </a:r>
          <a:r>
            <a:rPr lang="hr-HR" dirty="0"/>
            <a:t>.)</a:t>
          </a:r>
          <a:endParaRPr lang="en-US" dirty="0"/>
        </a:p>
      </dgm:t>
    </dgm:pt>
    <dgm:pt modelId="{C9EDFE84-EFD5-4260-A650-24203688584C}" type="parTrans" cxnId="{5B97664B-35F4-47B8-A9E4-3326303E40FE}">
      <dgm:prSet/>
      <dgm:spPr/>
      <dgm:t>
        <a:bodyPr/>
        <a:lstStyle/>
        <a:p>
          <a:endParaRPr lang="en-US"/>
        </a:p>
      </dgm:t>
    </dgm:pt>
    <dgm:pt modelId="{145FE456-696B-42AF-9C2B-C8FA3593889C}" type="sibTrans" cxnId="{5B97664B-35F4-47B8-A9E4-3326303E40FE}">
      <dgm:prSet/>
      <dgm:spPr/>
      <dgm:t>
        <a:bodyPr/>
        <a:lstStyle/>
        <a:p>
          <a:endParaRPr lang="en-US"/>
        </a:p>
      </dgm:t>
    </dgm:pt>
    <dgm:pt modelId="{8F9FF0E7-8A0E-4138-92EE-96BA7E95FEF7}">
      <dgm:prSet/>
      <dgm:spPr/>
      <dgm:t>
        <a:bodyPr/>
        <a:lstStyle/>
        <a:p>
          <a:r>
            <a:rPr lang="hr-HR"/>
            <a:t>začetnik</a:t>
          </a:r>
          <a:r>
            <a:rPr lang="en-US"/>
            <a:t> dinastije Trpimirovića</a:t>
          </a:r>
        </a:p>
      </dgm:t>
    </dgm:pt>
    <dgm:pt modelId="{CDAA4B84-9231-4182-B1AA-3E5F46CFA0EC}" type="parTrans" cxnId="{093B450D-E688-4645-81D0-BC2AE1C2E915}">
      <dgm:prSet/>
      <dgm:spPr/>
      <dgm:t>
        <a:bodyPr/>
        <a:lstStyle/>
        <a:p>
          <a:endParaRPr lang="en-US"/>
        </a:p>
      </dgm:t>
    </dgm:pt>
    <dgm:pt modelId="{A2FDE7C6-EB46-463C-8217-92872ACD7C75}" type="sibTrans" cxnId="{093B450D-E688-4645-81D0-BC2AE1C2E915}">
      <dgm:prSet/>
      <dgm:spPr/>
      <dgm:t>
        <a:bodyPr/>
        <a:lstStyle/>
        <a:p>
          <a:endParaRPr lang="en-US"/>
        </a:p>
      </dgm:t>
    </dgm:pt>
    <dgm:pt modelId="{1D9E5030-302F-4471-BB2F-CF10D266D484}">
      <dgm:prSet/>
      <dgm:spPr/>
      <dgm:t>
        <a:bodyPr/>
        <a:lstStyle/>
        <a:p>
          <a:r>
            <a:rPr lang="en-US"/>
            <a:t>ima dvor u Klisu ponad Splita</a:t>
          </a:r>
        </a:p>
      </dgm:t>
    </dgm:pt>
    <dgm:pt modelId="{3F81ED71-7FC8-4A01-991C-0B7327C16E25}" type="parTrans" cxnId="{0C8F565D-C014-4372-A4BB-62AA72645635}">
      <dgm:prSet/>
      <dgm:spPr/>
      <dgm:t>
        <a:bodyPr/>
        <a:lstStyle/>
        <a:p>
          <a:endParaRPr lang="en-US"/>
        </a:p>
      </dgm:t>
    </dgm:pt>
    <dgm:pt modelId="{0ED6A601-8E65-4504-80EA-66ED8B361358}" type="sibTrans" cxnId="{0C8F565D-C014-4372-A4BB-62AA72645635}">
      <dgm:prSet/>
      <dgm:spPr/>
      <dgm:t>
        <a:bodyPr/>
        <a:lstStyle/>
        <a:p>
          <a:endParaRPr lang="en-US"/>
        </a:p>
      </dgm:t>
    </dgm:pt>
    <dgm:pt modelId="{16CDDE87-9295-485D-98E9-61BB6361A28B}">
      <dgm:prSet/>
      <dgm:spPr/>
      <dgm:t>
        <a:bodyPr/>
        <a:lstStyle/>
        <a:p>
          <a:r>
            <a:rPr lang="hr-HR" dirty="0"/>
            <a:t>s uspjehom ratovao protiv Bugara i Bizanta</a:t>
          </a:r>
          <a:endParaRPr lang="en-US" dirty="0"/>
        </a:p>
      </dgm:t>
    </dgm:pt>
    <dgm:pt modelId="{5DD7AE39-1F1B-40F6-8648-DC47212E5B3C}" type="parTrans" cxnId="{F272A044-F5BE-4C1F-A59B-708AAFA83226}">
      <dgm:prSet/>
      <dgm:spPr/>
      <dgm:t>
        <a:bodyPr/>
        <a:lstStyle/>
        <a:p>
          <a:endParaRPr lang="en-US"/>
        </a:p>
      </dgm:t>
    </dgm:pt>
    <dgm:pt modelId="{91F2159F-9313-42F6-8CA9-E6994C0E4E5E}" type="sibTrans" cxnId="{F272A044-F5BE-4C1F-A59B-708AAFA83226}">
      <dgm:prSet/>
      <dgm:spPr/>
      <dgm:t>
        <a:bodyPr/>
        <a:lstStyle/>
        <a:p>
          <a:endParaRPr lang="en-US"/>
        </a:p>
      </dgm:t>
    </dgm:pt>
    <dgm:pt modelId="{483416C8-CD91-46D3-AAE2-3591CAD7EA35}">
      <dgm:prSet/>
      <dgm:spPr/>
      <dgm:t>
        <a:bodyPr/>
        <a:lstStyle/>
        <a:p>
          <a:r>
            <a:rPr lang="en-US" dirty="0"/>
            <a:t>sagradio </a:t>
          </a:r>
          <a:r>
            <a:rPr lang="en-US" dirty="0" err="1"/>
            <a:t>samostan</a:t>
          </a:r>
          <a:r>
            <a:rPr lang="en-US" dirty="0"/>
            <a:t> u </a:t>
          </a:r>
          <a:r>
            <a:rPr lang="en-US" dirty="0" err="1"/>
            <a:t>Rižinicama</a:t>
          </a:r>
          <a:r>
            <a:rPr lang="hr-HR" dirty="0"/>
            <a:t>, prvi benediktinski samostan u Hrvatskoj</a:t>
          </a:r>
          <a:endParaRPr lang="en-US" dirty="0"/>
        </a:p>
      </dgm:t>
    </dgm:pt>
    <dgm:pt modelId="{50DDF4FF-7F46-4880-93D3-55113C2287A1}" type="parTrans" cxnId="{1C24FB86-D8ED-485A-A102-40E415E72357}">
      <dgm:prSet/>
      <dgm:spPr/>
      <dgm:t>
        <a:bodyPr/>
        <a:lstStyle/>
        <a:p>
          <a:endParaRPr lang="en-US"/>
        </a:p>
      </dgm:t>
    </dgm:pt>
    <dgm:pt modelId="{C7541F81-8ED9-4195-AB06-39522642B34F}" type="sibTrans" cxnId="{1C24FB86-D8ED-485A-A102-40E415E72357}">
      <dgm:prSet/>
      <dgm:spPr/>
      <dgm:t>
        <a:bodyPr/>
        <a:lstStyle/>
        <a:p>
          <a:endParaRPr lang="en-US"/>
        </a:p>
      </dgm:t>
    </dgm:pt>
    <dgm:pt modelId="{5F3D03F5-FFC0-4017-AF0D-4380B8300035}">
      <dgm:prSet/>
      <dgm:spPr/>
      <dgm:t>
        <a:bodyPr/>
        <a:lstStyle/>
        <a:p>
          <a:r>
            <a:rPr lang="hr-HR" dirty="0"/>
            <a:t>osnovao Ninsku biskupiju</a:t>
          </a:r>
          <a:endParaRPr lang="en-US" dirty="0"/>
        </a:p>
      </dgm:t>
    </dgm:pt>
    <dgm:pt modelId="{00A9A553-2282-49DC-9B98-106F1E04C41A}" type="parTrans" cxnId="{17B7F5C5-4CC8-433F-893D-AB59603B1513}">
      <dgm:prSet/>
      <dgm:spPr/>
      <dgm:t>
        <a:bodyPr/>
        <a:lstStyle/>
        <a:p>
          <a:endParaRPr lang="hr-HR"/>
        </a:p>
      </dgm:t>
    </dgm:pt>
    <dgm:pt modelId="{BD8E68A3-7F86-48E7-B7CB-3999D8CDC097}" type="sibTrans" cxnId="{17B7F5C5-4CC8-433F-893D-AB59603B1513}">
      <dgm:prSet/>
      <dgm:spPr/>
      <dgm:t>
        <a:bodyPr/>
        <a:lstStyle/>
        <a:p>
          <a:endParaRPr lang="hr-HR"/>
        </a:p>
      </dgm:t>
    </dgm:pt>
    <dgm:pt modelId="{4BAA434D-9B20-4F6D-82CD-F11140BBA94B}" type="pres">
      <dgm:prSet presAssocID="{53231EF8-6113-49DE-9621-E3DF7BE2D1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BED6027-2E46-4485-B435-2D4376B56AEF}" type="pres">
      <dgm:prSet presAssocID="{559F3467-3FDC-4454-A229-11CF94AFCBE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C7454AB-FE70-41D1-AD68-3AC82B4A2568}" type="pres">
      <dgm:prSet presAssocID="{559F3467-3FDC-4454-A229-11CF94AFCBE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52F55E8-EB23-4909-BAFD-D94AE7DCC1D5}" type="presOf" srcId="{483416C8-CD91-46D3-AAE2-3591CAD7EA35}" destId="{FC7454AB-FE70-41D1-AD68-3AC82B4A2568}" srcOrd="0" destOrd="3" presId="urn:microsoft.com/office/officeart/2005/8/layout/vList2"/>
    <dgm:cxn modelId="{F90F746D-8D38-4594-9775-7E4AD240515B}" type="presOf" srcId="{16CDDE87-9295-485D-98E9-61BB6361A28B}" destId="{FC7454AB-FE70-41D1-AD68-3AC82B4A2568}" srcOrd="0" destOrd="2" presId="urn:microsoft.com/office/officeart/2005/8/layout/vList2"/>
    <dgm:cxn modelId="{17B7F5C5-4CC8-433F-893D-AB59603B1513}" srcId="{559F3467-3FDC-4454-A229-11CF94AFCBE2}" destId="{5F3D03F5-FFC0-4017-AF0D-4380B8300035}" srcOrd="4" destOrd="0" parTransId="{00A9A553-2282-49DC-9B98-106F1E04C41A}" sibTransId="{BD8E68A3-7F86-48E7-B7CB-3999D8CDC097}"/>
    <dgm:cxn modelId="{093B450D-E688-4645-81D0-BC2AE1C2E915}" srcId="{559F3467-3FDC-4454-A229-11CF94AFCBE2}" destId="{8F9FF0E7-8A0E-4138-92EE-96BA7E95FEF7}" srcOrd="0" destOrd="0" parTransId="{CDAA4B84-9231-4182-B1AA-3E5F46CFA0EC}" sibTransId="{A2FDE7C6-EB46-463C-8217-92872ACD7C75}"/>
    <dgm:cxn modelId="{0C8F565D-C014-4372-A4BB-62AA72645635}" srcId="{559F3467-3FDC-4454-A229-11CF94AFCBE2}" destId="{1D9E5030-302F-4471-BB2F-CF10D266D484}" srcOrd="1" destOrd="0" parTransId="{3F81ED71-7FC8-4A01-991C-0B7327C16E25}" sibTransId="{0ED6A601-8E65-4504-80EA-66ED8B361358}"/>
    <dgm:cxn modelId="{A4141F88-D4DC-4E6C-AF75-BB414ECF19CA}" type="presOf" srcId="{53231EF8-6113-49DE-9621-E3DF7BE2D11B}" destId="{4BAA434D-9B20-4F6D-82CD-F11140BBA94B}" srcOrd="0" destOrd="0" presId="urn:microsoft.com/office/officeart/2005/8/layout/vList2"/>
    <dgm:cxn modelId="{4B854F5D-BC61-41A2-B654-407DD19CCA88}" type="presOf" srcId="{5F3D03F5-FFC0-4017-AF0D-4380B8300035}" destId="{FC7454AB-FE70-41D1-AD68-3AC82B4A2568}" srcOrd="0" destOrd="4" presId="urn:microsoft.com/office/officeart/2005/8/layout/vList2"/>
    <dgm:cxn modelId="{5B97664B-35F4-47B8-A9E4-3326303E40FE}" srcId="{53231EF8-6113-49DE-9621-E3DF7BE2D11B}" destId="{559F3467-3FDC-4454-A229-11CF94AFCBE2}" srcOrd="0" destOrd="0" parTransId="{C9EDFE84-EFD5-4260-A650-24203688584C}" sibTransId="{145FE456-696B-42AF-9C2B-C8FA3593889C}"/>
    <dgm:cxn modelId="{F272A044-F5BE-4C1F-A59B-708AAFA83226}" srcId="{559F3467-3FDC-4454-A229-11CF94AFCBE2}" destId="{16CDDE87-9295-485D-98E9-61BB6361A28B}" srcOrd="2" destOrd="0" parTransId="{5DD7AE39-1F1B-40F6-8648-DC47212E5B3C}" sibTransId="{91F2159F-9313-42F6-8CA9-E6994C0E4E5E}"/>
    <dgm:cxn modelId="{1C24FB86-D8ED-485A-A102-40E415E72357}" srcId="{559F3467-3FDC-4454-A229-11CF94AFCBE2}" destId="{483416C8-CD91-46D3-AAE2-3591CAD7EA35}" srcOrd="3" destOrd="0" parTransId="{50DDF4FF-7F46-4880-93D3-55113C2287A1}" sibTransId="{C7541F81-8ED9-4195-AB06-39522642B34F}"/>
    <dgm:cxn modelId="{DBF5A438-521E-407A-8357-77842318D728}" type="presOf" srcId="{559F3467-3FDC-4454-A229-11CF94AFCBE2}" destId="{5BED6027-2E46-4485-B435-2D4376B56AEF}" srcOrd="0" destOrd="0" presId="urn:microsoft.com/office/officeart/2005/8/layout/vList2"/>
    <dgm:cxn modelId="{34828C0E-48E2-445C-A064-AAA4A71B60A7}" type="presOf" srcId="{8F9FF0E7-8A0E-4138-92EE-96BA7E95FEF7}" destId="{FC7454AB-FE70-41D1-AD68-3AC82B4A2568}" srcOrd="0" destOrd="0" presId="urn:microsoft.com/office/officeart/2005/8/layout/vList2"/>
    <dgm:cxn modelId="{6A4D513F-9B24-4756-9524-3D8C9B3A500C}" type="presOf" srcId="{1D9E5030-302F-4471-BB2F-CF10D266D484}" destId="{FC7454AB-FE70-41D1-AD68-3AC82B4A2568}" srcOrd="0" destOrd="1" presId="urn:microsoft.com/office/officeart/2005/8/layout/vList2"/>
    <dgm:cxn modelId="{331009A4-00F5-4F95-9463-D3DE24401EFA}" type="presParOf" srcId="{4BAA434D-9B20-4F6D-82CD-F11140BBA94B}" destId="{5BED6027-2E46-4485-B435-2D4376B56AEF}" srcOrd="0" destOrd="0" presId="urn:microsoft.com/office/officeart/2005/8/layout/vList2"/>
    <dgm:cxn modelId="{ACCCAF0F-175A-4069-A28C-77CF3E97E65D}" type="presParOf" srcId="{4BAA434D-9B20-4F6D-82CD-F11140BBA94B}" destId="{FC7454AB-FE70-41D1-AD68-3AC82B4A256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BF7FE6-08F0-45EA-BA32-BE2438D419D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9E66F60-51E9-4A40-80B5-37504D61E7B2}">
      <dgm:prSet custT="1"/>
      <dgm:spPr/>
      <dgm:t>
        <a:bodyPr/>
        <a:lstStyle/>
        <a:p>
          <a:r>
            <a:rPr lang="hr-HR" sz="2400" b="1" dirty="0"/>
            <a:t>Knez Domagoj</a:t>
          </a:r>
          <a:endParaRPr lang="en-US" sz="2400" b="1" dirty="0"/>
        </a:p>
      </dgm:t>
    </dgm:pt>
    <dgm:pt modelId="{349320C5-F6AF-40D5-A0D4-14807DA934E6}" type="parTrans" cxnId="{1304EA89-BC00-4334-8285-901E9F139219}">
      <dgm:prSet/>
      <dgm:spPr/>
      <dgm:t>
        <a:bodyPr/>
        <a:lstStyle/>
        <a:p>
          <a:endParaRPr lang="en-US"/>
        </a:p>
      </dgm:t>
    </dgm:pt>
    <dgm:pt modelId="{95EDDF90-3E79-4023-ACDD-296823386BDB}" type="sibTrans" cxnId="{1304EA89-BC00-4334-8285-901E9F139219}">
      <dgm:prSet/>
      <dgm:spPr/>
      <dgm:t>
        <a:bodyPr/>
        <a:lstStyle/>
        <a:p>
          <a:endParaRPr lang="en-US"/>
        </a:p>
      </dgm:t>
    </dgm:pt>
    <dgm:pt modelId="{1AECAA08-A4C6-483A-8256-AFFC3A48C6D7}">
      <dgm:prSet custT="1"/>
      <dgm:spPr/>
      <dgm:t>
        <a:bodyPr/>
        <a:lstStyle/>
        <a:p>
          <a:r>
            <a:rPr lang="hr-HR" sz="2400" dirty="0"/>
            <a:t>uspješno ratovao protiv Mlečana i Arapa</a:t>
          </a:r>
          <a:endParaRPr lang="en-US" sz="2400" dirty="0"/>
        </a:p>
      </dgm:t>
    </dgm:pt>
    <dgm:pt modelId="{BACBC59A-CC80-44EE-B630-651B18CB2EDB}" type="parTrans" cxnId="{96B9E7E8-7A42-4902-9523-5DE53B328866}">
      <dgm:prSet/>
      <dgm:spPr/>
      <dgm:t>
        <a:bodyPr/>
        <a:lstStyle/>
        <a:p>
          <a:endParaRPr lang="en-US"/>
        </a:p>
      </dgm:t>
    </dgm:pt>
    <dgm:pt modelId="{6B64EF72-A5D4-457D-AB7A-2AC9FA7DF916}" type="sibTrans" cxnId="{96B9E7E8-7A42-4902-9523-5DE53B328866}">
      <dgm:prSet/>
      <dgm:spPr/>
      <dgm:t>
        <a:bodyPr/>
        <a:lstStyle/>
        <a:p>
          <a:endParaRPr lang="en-US"/>
        </a:p>
      </dgm:t>
    </dgm:pt>
    <dgm:pt modelId="{0F4766BA-3178-4856-9C5B-459DCA01CF3A}">
      <dgm:prSet custT="1"/>
      <dgm:spPr/>
      <dgm:t>
        <a:bodyPr/>
        <a:lstStyle/>
        <a:p>
          <a:r>
            <a:rPr lang="hr-HR" sz="2400" dirty="0"/>
            <a:t>871. godina bitka kod Barija</a:t>
          </a:r>
          <a:endParaRPr lang="en-US" sz="2400" dirty="0"/>
        </a:p>
      </dgm:t>
    </dgm:pt>
    <dgm:pt modelId="{4B692F06-83AB-40D4-A83B-1AF956A1B9E7}" type="parTrans" cxnId="{A9331A47-3761-4518-B059-9347B43A3BD9}">
      <dgm:prSet/>
      <dgm:spPr/>
      <dgm:t>
        <a:bodyPr/>
        <a:lstStyle/>
        <a:p>
          <a:endParaRPr lang="en-US"/>
        </a:p>
      </dgm:t>
    </dgm:pt>
    <dgm:pt modelId="{F604CDE0-8002-44F2-B23C-4C64C73DA773}" type="sibTrans" cxnId="{A9331A47-3761-4518-B059-9347B43A3BD9}">
      <dgm:prSet/>
      <dgm:spPr/>
      <dgm:t>
        <a:bodyPr/>
        <a:lstStyle/>
        <a:p>
          <a:endParaRPr lang="en-US"/>
        </a:p>
      </dgm:t>
    </dgm:pt>
    <dgm:pt modelId="{8AE19F4A-CDC6-40C8-ACBD-E3627E77BD42}">
      <dgm:prSet custT="1"/>
      <dgm:spPr/>
      <dgm:t>
        <a:bodyPr/>
        <a:lstStyle/>
        <a:p>
          <a:r>
            <a:rPr lang="hr-HR" sz="2400" dirty="0"/>
            <a:t>snažna mornarica</a:t>
          </a:r>
          <a:endParaRPr lang="en-US" sz="2400" dirty="0"/>
        </a:p>
      </dgm:t>
    </dgm:pt>
    <dgm:pt modelId="{C1B19568-6285-4629-93EE-2D93C0885618}" type="parTrans" cxnId="{665308ED-9C90-4E99-A2C9-E1B35656BAF2}">
      <dgm:prSet/>
      <dgm:spPr/>
      <dgm:t>
        <a:bodyPr/>
        <a:lstStyle/>
        <a:p>
          <a:endParaRPr lang="en-US"/>
        </a:p>
      </dgm:t>
    </dgm:pt>
    <dgm:pt modelId="{4CA6E4D4-D83F-4DF4-A30A-2A211777C5A2}" type="sibTrans" cxnId="{665308ED-9C90-4E99-A2C9-E1B35656BAF2}">
      <dgm:prSet/>
      <dgm:spPr/>
      <dgm:t>
        <a:bodyPr/>
        <a:lstStyle/>
        <a:p>
          <a:endParaRPr lang="en-US"/>
        </a:p>
      </dgm:t>
    </dgm:pt>
    <dgm:pt modelId="{9871B287-45A4-49B9-97C0-A9912A1CD8BC}">
      <dgm:prSet custT="1"/>
      <dgm:spPr/>
      <dgm:t>
        <a:bodyPr/>
        <a:lstStyle/>
        <a:p>
          <a:r>
            <a:rPr lang="hr-HR" sz="2400" dirty="0"/>
            <a:t>Domagojevi strijelci</a:t>
          </a:r>
          <a:endParaRPr lang="en-US" sz="2400" dirty="0"/>
        </a:p>
      </dgm:t>
    </dgm:pt>
    <dgm:pt modelId="{D1D596AF-627B-4D98-AC40-8668649BB357}" type="parTrans" cxnId="{2A0DC189-C83D-49CD-B6F8-126AA4956DE5}">
      <dgm:prSet/>
      <dgm:spPr/>
      <dgm:t>
        <a:bodyPr/>
        <a:lstStyle/>
        <a:p>
          <a:endParaRPr lang="en-US"/>
        </a:p>
      </dgm:t>
    </dgm:pt>
    <dgm:pt modelId="{ACF3C29B-3E00-414E-B602-5A0C67A8761B}" type="sibTrans" cxnId="{2A0DC189-C83D-49CD-B6F8-126AA4956DE5}">
      <dgm:prSet/>
      <dgm:spPr/>
      <dgm:t>
        <a:bodyPr/>
        <a:lstStyle/>
        <a:p>
          <a:endParaRPr lang="en-US"/>
        </a:p>
      </dgm:t>
    </dgm:pt>
    <dgm:pt modelId="{A0EF95DE-6296-4FB3-93D0-3D74D273065B}">
      <dgm:prSet custT="1"/>
      <dgm:spPr/>
      <dgm:t>
        <a:bodyPr/>
        <a:lstStyle/>
        <a:p>
          <a:r>
            <a:rPr lang="en-US" sz="2400" dirty="0"/>
            <a:t>“</a:t>
          </a:r>
          <a:r>
            <a:rPr lang="en-US" sz="2400" dirty="0" err="1"/>
            <a:t>najgori</a:t>
          </a:r>
          <a:r>
            <a:rPr lang="en-US" sz="2400" dirty="0"/>
            <a:t> </a:t>
          </a:r>
          <a:r>
            <a:rPr lang="en-US" sz="2400" dirty="0" err="1"/>
            <a:t>knez</a:t>
          </a:r>
          <a:r>
            <a:rPr lang="en-US" sz="2400" dirty="0"/>
            <a:t> </a:t>
          </a:r>
          <a:r>
            <a:rPr lang="en-US" sz="2400" dirty="0" err="1"/>
            <a:t>Slavena</a:t>
          </a:r>
          <a:r>
            <a:rPr lang="en-US" sz="2400" dirty="0"/>
            <a:t>”</a:t>
          </a:r>
        </a:p>
      </dgm:t>
    </dgm:pt>
    <dgm:pt modelId="{A1076CD1-D1A2-4F13-9E2F-4EB1467EA4E4}" type="parTrans" cxnId="{18958531-DC35-4E3E-AC02-6B9F9A04DD03}">
      <dgm:prSet/>
      <dgm:spPr/>
      <dgm:t>
        <a:bodyPr/>
        <a:lstStyle/>
        <a:p>
          <a:endParaRPr lang="en-US"/>
        </a:p>
      </dgm:t>
    </dgm:pt>
    <dgm:pt modelId="{674472A0-271B-4540-BBF9-0A951421A03E}" type="sibTrans" cxnId="{18958531-DC35-4E3E-AC02-6B9F9A04DD03}">
      <dgm:prSet/>
      <dgm:spPr/>
      <dgm:t>
        <a:bodyPr/>
        <a:lstStyle/>
        <a:p>
          <a:endParaRPr lang="en-US"/>
        </a:p>
      </dgm:t>
    </dgm:pt>
    <dgm:pt modelId="{5DF32FAD-2B3B-4B61-82EC-11B8918A0B45}">
      <dgm:prSet custT="1"/>
      <dgm:spPr/>
      <dgm:t>
        <a:bodyPr/>
        <a:lstStyle/>
        <a:p>
          <a:r>
            <a:rPr lang="hr-HR" sz="2400" dirty="0"/>
            <a:t>Papa Ivan VIII. naziva ga „slavnim knezom”</a:t>
          </a:r>
          <a:endParaRPr lang="en-US" sz="2400" dirty="0"/>
        </a:p>
      </dgm:t>
    </dgm:pt>
    <dgm:pt modelId="{47309429-BC06-42BB-87A3-4B950C9EB331}" type="parTrans" cxnId="{C8067936-218B-4E7B-B412-366EB4834AE8}">
      <dgm:prSet/>
      <dgm:spPr/>
      <dgm:t>
        <a:bodyPr/>
        <a:lstStyle/>
        <a:p>
          <a:endParaRPr lang="en-US"/>
        </a:p>
      </dgm:t>
    </dgm:pt>
    <dgm:pt modelId="{D55268AA-5974-4078-907A-E72B0FA65A6D}" type="sibTrans" cxnId="{C8067936-218B-4E7B-B412-366EB4834AE8}">
      <dgm:prSet/>
      <dgm:spPr/>
      <dgm:t>
        <a:bodyPr/>
        <a:lstStyle/>
        <a:p>
          <a:endParaRPr lang="en-US"/>
        </a:p>
      </dgm:t>
    </dgm:pt>
    <dgm:pt modelId="{E9EBEBF7-E464-4EC0-AC5E-839A51882468}">
      <dgm:prSet custT="1"/>
      <dgm:spPr/>
      <dgm:t>
        <a:bodyPr/>
        <a:lstStyle/>
        <a:p>
          <a:r>
            <a:rPr lang="hr-HR" sz="2400" dirty="0"/>
            <a:t>Nakon njega vlada Zdeslav, Trpimirov sin</a:t>
          </a:r>
          <a:endParaRPr lang="en-US" sz="2400" dirty="0"/>
        </a:p>
      </dgm:t>
    </dgm:pt>
    <dgm:pt modelId="{057AADA3-A575-4CD9-AF1C-1B34D1DCC27A}" type="parTrans" cxnId="{BD94BD9D-FCD7-4607-9F50-E10ECBAAC207}">
      <dgm:prSet/>
      <dgm:spPr/>
      <dgm:t>
        <a:bodyPr/>
        <a:lstStyle/>
        <a:p>
          <a:endParaRPr lang="en-US"/>
        </a:p>
      </dgm:t>
    </dgm:pt>
    <dgm:pt modelId="{2A692A82-EC8F-44B1-BE1A-9B8D564C3CD6}" type="sibTrans" cxnId="{BD94BD9D-FCD7-4607-9F50-E10ECBAAC207}">
      <dgm:prSet/>
      <dgm:spPr/>
      <dgm:t>
        <a:bodyPr/>
        <a:lstStyle/>
        <a:p>
          <a:endParaRPr lang="en-US"/>
        </a:p>
      </dgm:t>
    </dgm:pt>
    <dgm:pt modelId="{2DDE9A3A-413E-4639-BDDD-E6EEC1D7082E}">
      <dgm:prSet custT="1"/>
      <dgm:spPr/>
      <dgm:t>
        <a:bodyPr/>
        <a:lstStyle/>
        <a:p>
          <a:r>
            <a:rPr lang="hr-HR" sz="2400" dirty="0"/>
            <a:t>Borbe za prijestolje</a:t>
          </a:r>
          <a:endParaRPr lang="en-US" sz="2400" dirty="0"/>
        </a:p>
      </dgm:t>
    </dgm:pt>
    <dgm:pt modelId="{EA43DC76-04FA-423A-BAAE-F31774D3D5A2}" type="parTrans" cxnId="{17115FDA-B452-4ADD-AB96-C74565AC9D1E}">
      <dgm:prSet/>
      <dgm:spPr/>
      <dgm:t>
        <a:bodyPr/>
        <a:lstStyle/>
        <a:p>
          <a:endParaRPr lang="en-US"/>
        </a:p>
      </dgm:t>
    </dgm:pt>
    <dgm:pt modelId="{86CB9288-FD46-44BE-8CEF-0BBF5C84838F}" type="sibTrans" cxnId="{17115FDA-B452-4ADD-AB96-C74565AC9D1E}">
      <dgm:prSet/>
      <dgm:spPr/>
      <dgm:t>
        <a:bodyPr/>
        <a:lstStyle/>
        <a:p>
          <a:endParaRPr lang="en-US"/>
        </a:p>
      </dgm:t>
    </dgm:pt>
    <dgm:pt modelId="{12EA1133-C374-41EB-8A9D-0ABEE1946A46}" type="pres">
      <dgm:prSet presAssocID="{E9BF7FE6-08F0-45EA-BA32-BE2438D419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C4500E3-4D2D-4E23-89AC-DF8736FA2D9D}" type="pres">
      <dgm:prSet presAssocID="{59E66F60-51E9-4A40-80B5-37504D61E7B2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AE2477B-A36E-4E59-8C3C-8BBB8AF3F1F8}" type="pres">
      <dgm:prSet presAssocID="{95EDDF90-3E79-4023-ACDD-296823386BDB}" presName="spacer" presStyleCnt="0"/>
      <dgm:spPr/>
    </dgm:pt>
    <dgm:pt modelId="{0D80F6F7-485A-4C00-94F7-6507A2F7968A}" type="pres">
      <dgm:prSet presAssocID="{1AECAA08-A4C6-483A-8256-AFFC3A48C6D7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1FCEDF8-470E-409F-BC3C-77E1BC312091}" type="pres">
      <dgm:prSet presAssocID="{6B64EF72-A5D4-457D-AB7A-2AC9FA7DF916}" presName="spacer" presStyleCnt="0"/>
      <dgm:spPr/>
    </dgm:pt>
    <dgm:pt modelId="{F890CCB6-300D-4E49-9F77-BDB3520F40DF}" type="pres">
      <dgm:prSet presAssocID="{0F4766BA-3178-4856-9C5B-459DCA01CF3A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98BD5BE-6D50-48CA-AD08-B0AB106D3C65}" type="pres">
      <dgm:prSet presAssocID="{F604CDE0-8002-44F2-B23C-4C64C73DA773}" presName="spacer" presStyleCnt="0"/>
      <dgm:spPr/>
    </dgm:pt>
    <dgm:pt modelId="{0476D78A-BAD1-498F-833A-18C1546F9E22}" type="pres">
      <dgm:prSet presAssocID="{8AE19F4A-CDC6-40C8-ACBD-E3627E77BD42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2A83CD4-4C05-4305-97F0-9DEAD854DA9F}" type="pres">
      <dgm:prSet presAssocID="{4CA6E4D4-D83F-4DF4-A30A-2A211777C5A2}" presName="spacer" presStyleCnt="0"/>
      <dgm:spPr/>
    </dgm:pt>
    <dgm:pt modelId="{968CBB41-07EE-4573-AD56-F62B943D9ECE}" type="pres">
      <dgm:prSet presAssocID="{9871B287-45A4-49B9-97C0-A9912A1CD8BC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265A80F-8AE9-4F93-96C8-AF17CF7F9B60}" type="pres">
      <dgm:prSet presAssocID="{ACF3C29B-3E00-414E-B602-5A0C67A8761B}" presName="spacer" presStyleCnt="0"/>
      <dgm:spPr/>
    </dgm:pt>
    <dgm:pt modelId="{5B311DC3-2440-4FAF-888B-013D42C455AD}" type="pres">
      <dgm:prSet presAssocID="{A0EF95DE-6296-4FB3-93D0-3D74D273065B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AD800F-C192-4753-9A59-A931BE8B658E}" type="pres">
      <dgm:prSet presAssocID="{674472A0-271B-4540-BBF9-0A951421A03E}" presName="spacer" presStyleCnt="0"/>
      <dgm:spPr/>
    </dgm:pt>
    <dgm:pt modelId="{81CE9D71-BB72-4F2B-8CA7-0F2E39772D4B}" type="pres">
      <dgm:prSet presAssocID="{5DF32FAD-2B3B-4B61-82EC-11B8918A0B45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8A74278-C8FA-4153-8200-52316BBEE74E}" type="pres">
      <dgm:prSet presAssocID="{D55268AA-5974-4078-907A-E72B0FA65A6D}" presName="spacer" presStyleCnt="0"/>
      <dgm:spPr/>
    </dgm:pt>
    <dgm:pt modelId="{4E2CCCB5-9EBA-4932-A538-CFBE9AF52B99}" type="pres">
      <dgm:prSet presAssocID="{E9EBEBF7-E464-4EC0-AC5E-839A51882468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2A9E6E3-0147-45AB-84BB-012B7476281B}" type="pres">
      <dgm:prSet presAssocID="{2A692A82-EC8F-44B1-BE1A-9B8D564C3CD6}" presName="spacer" presStyleCnt="0"/>
      <dgm:spPr/>
    </dgm:pt>
    <dgm:pt modelId="{6384F82B-3574-42C5-AAD9-FC35D7171291}" type="pres">
      <dgm:prSet presAssocID="{2DDE9A3A-413E-4639-BDDD-E6EEC1D7082E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0CC5705-4767-46E5-A547-68AD1D905160}" type="presOf" srcId="{0F4766BA-3178-4856-9C5B-459DCA01CF3A}" destId="{F890CCB6-300D-4E49-9F77-BDB3520F40DF}" srcOrd="0" destOrd="0" presId="urn:microsoft.com/office/officeart/2005/8/layout/vList2"/>
    <dgm:cxn modelId="{08EAE5DE-0615-452F-97BD-94BDCBA96060}" type="presOf" srcId="{59E66F60-51E9-4A40-80B5-37504D61E7B2}" destId="{EC4500E3-4D2D-4E23-89AC-DF8736FA2D9D}" srcOrd="0" destOrd="0" presId="urn:microsoft.com/office/officeart/2005/8/layout/vList2"/>
    <dgm:cxn modelId="{592D571B-6C42-4E2A-B604-60128DE28765}" type="presOf" srcId="{9871B287-45A4-49B9-97C0-A9912A1CD8BC}" destId="{968CBB41-07EE-4573-AD56-F62B943D9ECE}" srcOrd="0" destOrd="0" presId="urn:microsoft.com/office/officeart/2005/8/layout/vList2"/>
    <dgm:cxn modelId="{A9331A47-3761-4518-B059-9347B43A3BD9}" srcId="{E9BF7FE6-08F0-45EA-BA32-BE2438D419DA}" destId="{0F4766BA-3178-4856-9C5B-459DCA01CF3A}" srcOrd="2" destOrd="0" parTransId="{4B692F06-83AB-40D4-A83B-1AF956A1B9E7}" sibTransId="{F604CDE0-8002-44F2-B23C-4C64C73DA773}"/>
    <dgm:cxn modelId="{18958531-DC35-4E3E-AC02-6B9F9A04DD03}" srcId="{E9BF7FE6-08F0-45EA-BA32-BE2438D419DA}" destId="{A0EF95DE-6296-4FB3-93D0-3D74D273065B}" srcOrd="5" destOrd="0" parTransId="{A1076CD1-D1A2-4F13-9E2F-4EB1467EA4E4}" sibTransId="{674472A0-271B-4540-BBF9-0A951421A03E}"/>
    <dgm:cxn modelId="{CC920114-BE16-4E9B-830E-F9EFB0749D54}" type="presOf" srcId="{8AE19F4A-CDC6-40C8-ACBD-E3627E77BD42}" destId="{0476D78A-BAD1-498F-833A-18C1546F9E22}" srcOrd="0" destOrd="0" presId="urn:microsoft.com/office/officeart/2005/8/layout/vList2"/>
    <dgm:cxn modelId="{FF4C4802-CED9-4A1C-A381-60CFF2C061FB}" type="presOf" srcId="{2DDE9A3A-413E-4639-BDDD-E6EEC1D7082E}" destId="{6384F82B-3574-42C5-AAD9-FC35D7171291}" srcOrd="0" destOrd="0" presId="urn:microsoft.com/office/officeart/2005/8/layout/vList2"/>
    <dgm:cxn modelId="{4A568B51-A0D0-4ABB-9129-FC9B2336466F}" type="presOf" srcId="{1AECAA08-A4C6-483A-8256-AFFC3A48C6D7}" destId="{0D80F6F7-485A-4C00-94F7-6507A2F7968A}" srcOrd="0" destOrd="0" presId="urn:microsoft.com/office/officeart/2005/8/layout/vList2"/>
    <dgm:cxn modelId="{2A0DC189-C83D-49CD-B6F8-126AA4956DE5}" srcId="{E9BF7FE6-08F0-45EA-BA32-BE2438D419DA}" destId="{9871B287-45A4-49B9-97C0-A9912A1CD8BC}" srcOrd="4" destOrd="0" parTransId="{D1D596AF-627B-4D98-AC40-8668649BB357}" sibTransId="{ACF3C29B-3E00-414E-B602-5A0C67A8761B}"/>
    <dgm:cxn modelId="{C8067936-218B-4E7B-B412-366EB4834AE8}" srcId="{E9BF7FE6-08F0-45EA-BA32-BE2438D419DA}" destId="{5DF32FAD-2B3B-4B61-82EC-11B8918A0B45}" srcOrd="6" destOrd="0" parTransId="{47309429-BC06-42BB-87A3-4B950C9EB331}" sibTransId="{D55268AA-5974-4078-907A-E72B0FA65A6D}"/>
    <dgm:cxn modelId="{1304EA89-BC00-4334-8285-901E9F139219}" srcId="{E9BF7FE6-08F0-45EA-BA32-BE2438D419DA}" destId="{59E66F60-51E9-4A40-80B5-37504D61E7B2}" srcOrd="0" destOrd="0" parTransId="{349320C5-F6AF-40D5-A0D4-14807DA934E6}" sibTransId="{95EDDF90-3E79-4023-ACDD-296823386BDB}"/>
    <dgm:cxn modelId="{A6FDB474-D77B-4513-B5E7-F309A773D963}" type="presOf" srcId="{E9BF7FE6-08F0-45EA-BA32-BE2438D419DA}" destId="{12EA1133-C374-41EB-8A9D-0ABEE1946A46}" srcOrd="0" destOrd="0" presId="urn:microsoft.com/office/officeart/2005/8/layout/vList2"/>
    <dgm:cxn modelId="{BD94BD9D-FCD7-4607-9F50-E10ECBAAC207}" srcId="{E9BF7FE6-08F0-45EA-BA32-BE2438D419DA}" destId="{E9EBEBF7-E464-4EC0-AC5E-839A51882468}" srcOrd="7" destOrd="0" parTransId="{057AADA3-A575-4CD9-AF1C-1B34D1DCC27A}" sibTransId="{2A692A82-EC8F-44B1-BE1A-9B8D564C3CD6}"/>
    <dgm:cxn modelId="{FAB733DC-8FB6-4DEE-B25A-C37F6D5E01C3}" type="presOf" srcId="{5DF32FAD-2B3B-4B61-82EC-11B8918A0B45}" destId="{81CE9D71-BB72-4F2B-8CA7-0F2E39772D4B}" srcOrd="0" destOrd="0" presId="urn:microsoft.com/office/officeart/2005/8/layout/vList2"/>
    <dgm:cxn modelId="{96B9E7E8-7A42-4902-9523-5DE53B328866}" srcId="{E9BF7FE6-08F0-45EA-BA32-BE2438D419DA}" destId="{1AECAA08-A4C6-483A-8256-AFFC3A48C6D7}" srcOrd="1" destOrd="0" parTransId="{BACBC59A-CC80-44EE-B630-651B18CB2EDB}" sibTransId="{6B64EF72-A5D4-457D-AB7A-2AC9FA7DF916}"/>
    <dgm:cxn modelId="{208B1371-7573-4DF7-908A-297D35559D3D}" type="presOf" srcId="{A0EF95DE-6296-4FB3-93D0-3D74D273065B}" destId="{5B311DC3-2440-4FAF-888B-013D42C455AD}" srcOrd="0" destOrd="0" presId="urn:microsoft.com/office/officeart/2005/8/layout/vList2"/>
    <dgm:cxn modelId="{EAFFC44C-10FA-4B9D-B9E1-E5B9C63291DD}" type="presOf" srcId="{E9EBEBF7-E464-4EC0-AC5E-839A51882468}" destId="{4E2CCCB5-9EBA-4932-A538-CFBE9AF52B99}" srcOrd="0" destOrd="0" presId="urn:microsoft.com/office/officeart/2005/8/layout/vList2"/>
    <dgm:cxn modelId="{17115FDA-B452-4ADD-AB96-C74565AC9D1E}" srcId="{E9BF7FE6-08F0-45EA-BA32-BE2438D419DA}" destId="{2DDE9A3A-413E-4639-BDDD-E6EEC1D7082E}" srcOrd="8" destOrd="0" parTransId="{EA43DC76-04FA-423A-BAAE-F31774D3D5A2}" sibTransId="{86CB9288-FD46-44BE-8CEF-0BBF5C84838F}"/>
    <dgm:cxn modelId="{665308ED-9C90-4E99-A2C9-E1B35656BAF2}" srcId="{E9BF7FE6-08F0-45EA-BA32-BE2438D419DA}" destId="{8AE19F4A-CDC6-40C8-ACBD-E3627E77BD42}" srcOrd="3" destOrd="0" parTransId="{C1B19568-6285-4629-93EE-2D93C0885618}" sibTransId="{4CA6E4D4-D83F-4DF4-A30A-2A211777C5A2}"/>
    <dgm:cxn modelId="{D10FF002-3755-490E-A432-E03EC713DE46}" type="presParOf" srcId="{12EA1133-C374-41EB-8A9D-0ABEE1946A46}" destId="{EC4500E3-4D2D-4E23-89AC-DF8736FA2D9D}" srcOrd="0" destOrd="0" presId="urn:microsoft.com/office/officeart/2005/8/layout/vList2"/>
    <dgm:cxn modelId="{EFE09D99-08A4-4F24-8084-E3950E647B6B}" type="presParOf" srcId="{12EA1133-C374-41EB-8A9D-0ABEE1946A46}" destId="{7AE2477B-A36E-4E59-8C3C-8BBB8AF3F1F8}" srcOrd="1" destOrd="0" presId="urn:microsoft.com/office/officeart/2005/8/layout/vList2"/>
    <dgm:cxn modelId="{2F73623E-5689-41F7-9569-09A0FDA00E21}" type="presParOf" srcId="{12EA1133-C374-41EB-8A9D-0ABEE1946A46}" destId="{0D80F6F7-485A-4C00-94F7-6507A2F7968A}" srcOrd="2" destOrd="0" presId="urn:microsoft.com/office/officeart/2005/8/layout/vList2"/>
    <dgm:cxn modelId="{17C9F162-3102-4599-A774-4EE75D65FF58}" type="presParOf" srcId="{12EA1133-C374-41EB-8A9D-0ABEE1946A46}" destId="{31FCEDF8-470E-409F-BC3C-77E1BC312091}" srcOrd="3" destOrd="0" presId="urn:microsoft.com/office/officeart/2005/8/layout/vList2"/>
    <dgm:cxn modelId="{327C17C4-CFFF-4D32-8220-8B10690286FF}" type="presParOf" srcId="{12EA1133-C374-41EB-8A9D-0ABEE1946A46}" destId="{F890CCB6-300D-4E49-9F77-BDB3520F40DF}" srcOrd="4" destOrd="0" presId="urn:microsoft.com/office/officeart/2005/8/layout/vList2"/>
    <dgm:cxn modelId="{804BEB67-95DA-402A-84B2-D219800D6A00}" type="presParOf" srcId="{12EA1133-C374-41EB-8A9D-0ABEE1946A46}" destId="{F98BD5BE-6D50-48CA-AD08-B0AB106D3C65}" srcOrd="5" destOrd="0" presId="urn:microsoft.com/office/officeart/2005/8/layout/vList2"/>
    <dgm:cxn modelId="{27B4B967-6C54-41DC-8665-0EF7C1D504AC}" type="presParOf" srcId="{12EA1133-C374-41EB-8A9D-0ABEE1946A46}" destId="{0476D78A-BAD1-498F-833A-18C1546F9E22}" srcOrd="6" destOrd="0" presId="urn:microsoft.com/office/officeart/2005/8/layout/vList2"/>
    <dgm:cxn modelId="{857378A8-736E-4FE8-B4B4-C11B34AD43A2}" type="presParOf" srcId="{12EA1133-C374-41EB-8A9D-0ABEE1946A46}" destId="{22A83CD4-4C05-4305-97F0-9DEAD854DA9F}" srcOrd="7" destOrd="0" presId="urn:microsoft.com/office/officeart/2005/8/layout/vList2"/>
    <dgm:cxn modelId="{D0495383-0079-4D09-91C4-F81DAD1D1DE2}" type="presParOf" srcId="{12EA1133-C374-41EB-8A9D-0ABEE1946A46}" destId="{968CBB41-07EE-4573-AD56-F62B943D9ECE}" srcOrd="8" destOrd="0" presId="urn:microsoft.com/office/officeart/2005/8/layout/vList2"/>
    <dgm:cxn modelId="{88DF5D56-86B3-48E9-A10E-6257D5B2C25D}" type="presParOf" srcId="{12EA1133-C374-41EB-8A9D-0ABEE1946A46}" destId="{5265A80F-8AE9-4F93-96C8-AF17CF7F9B60}" srcOrd="9" destOrd="0" presId="urn:microsoft.com/office/officeart/2005/8/layout/vList2"/>
    <dgm:cxn modelId="{B2D5D3F1-BCCA-49E7-8C07-691ACF254B06}" type="presParOf" srcId="{12EA1133-C374-41EB-8A9D-0ABEE1946A46}" destId="{5B311DC3-2440-4FAF-888B-013D42C455AD}" srcOrd="10" destOrd="0" presId="urn:microsoft.com/office/officeart/2005/8/layout/vList2"/>
    <dgm:cxn modelId="{A243827D-7F7E-4E7A-94FA-4B190279007F}" type="presParOf" srcId="{12EA1133-C374-41EB-8A9D-0ABEE1946A46}" destId="{9BAD800F-C192-4753-9A59-A931BE8B658E}" srcOrd="11" destOrd="0" presId="urn:microsoft.com/office/officeart/2005/8/layout/vList2"/>
    <dgm:cxn modelId="{1A3EC606-B470-4581-9651-469927052BEC}" type="presParOf" srcId="{12EA1133-C374-41EB-8A9D-0ABEE1946A46}" destId="{81CE9D71-BB72-4F2B-8CA7-0F2E39772D4B}" srcOrd="12" destOrd="0" presId="urn:microsoft.com/office/officeart/2005/8/layout/vList2"/>
    <dgm:cxn modelId="{7BCE4521-35C2-42DA-A0F7-0BF6ADBF168C}" type="presParOf" srcId="{12EA1133-C374-41EB-8A9D-0ABEE1946A46}" destId="{48A74278-C8FA-4153-8200-52316BBEE74E}" srcOrd="13" destOrd="0" presId="urn:microsoft.com/office/officeart/2005/8/layout/vList2"/>
    <dgm:cxn modelId="{8B2EF38E-D45D-4922-A500-B4DD16B87A32}" type="presParOf" srcId="{12EA1133-C374-41EB-8A9D-0ABEE1946A46}" destId="{4E2CCCB5-9EBA-4932-A538-CFBE9AF52B99}" srcOrd="14" destOrd="0" presId="urn:microsoft.com/office/officeart/2005/8/layout/vList2"/>
    <dgm:cxn modelId="{A76AB5E2-7C11-4EA2-B359-BA649EE61C61}" type="presParOf" srcId="{12EA1133-C374-41EB-8A9D-0ABEE1946A46}" destId="{B2A9E6E3-0147-45AB-84BB-012B7476281B}" srcOrd="15" destOrd="0" presId="urn:microsoft.com/office/officeart/2005/8/layout/vList2"/>
    <dgm:cxn modelId="{349DC810-E45C-45C0-BA97-31964E2FD392}" type="presParOf" srcId="{12EA1133-C374-41EB-8A9D-0ABEE1946A46}" destId="{6384F82B-3574-42C5-AAD9-FC35D7171291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0B9FDB-5584-4062-87CC-C4D3B3A1155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BD7909A-E27F-4CA7-AADA-317369A027D6}">
      <dgm:prSet custT="1"/>
      <dgm:spPr/>
      <dgm:t>
        <a:bodyPr/>
        <a:lstStyle/>
        <a:p>
          <a:r>
            <a:rPr lang="hr-HR" sz="2400" dirty="0"/>
            <a:t>Sklavinije, zemlje </a:t>
          </a:r>
          <a:r>
            <a:rPr lang="hr-HR" sz="2400" dirty="0" err="1"/>
            <a:t>slavena</a:t>
          </a:r>
          <a:endParaRPr lang="en-US" sz="2400" dirty="0"/>
        </a:p>
      </dgm:t>
    </dgm:pt>
    <dgm:pt modelId="{774F215F-47A1-4678-90AA-95162B300E73}" type="parTrans" cxnId="{B5019BAD-B0AD-451B-8D87-CCF762592964}">
      <dgm:prSet/>
      <dgm:spPr/>
      <dgm:t>
        <a:bodyPr/>
        <a:lstStyle/>
        <a:p>
          <a:endParaRPr lang="en-US"/>
        </a:p>
      </dgm:t>
    </dgm:pt>
    <dgm:pt modelId="{20D61452-A4C3-4910-B925-44B1F246604A}" type="sibTrans" cxnId="{B5019BAD-B0AD-451B-8D87-CCF762592964}">
      <dgm:prSet/>
      <dgm:spPr/>
      <dgm:t>
        <a:bodyPr/>
        <a:lstStyle/>
        <a:p>
          <a:endParaRPr lang="en-US"/>
        </a:p>
      </dgm:t>
    </dgm:pt>
    <dgm:pt modelId="{C7036547-1A85-4D4F-8502-CB3408A2B750}">
      <dgm:prSet custT="1"/>
      <dgm:spPr/>
      <dgm:t>
        <a:bodyPr/>
        <a:lstStyle/>
        <a:p>
          <a:r>
            <a:rPr lang="hr-HR" sz="2400" dirty="0"/>
            <a:t>Prve </a:t>
          </a:r>
          <a:r>
            <a:rPr lang="hr-HR" sz="2400" dirty="0" err="1"/>
            <a:t>sklavinije</a:t>
          </a:r>
          <a:r>
            <a:rPr lang="hr-HR" sz="2400" dirty="0"/>
            <a:t>: Hrvatska, Panonija, Bosna, </a:t>
          </a:r>
          <a:r>
            <a:rPr lang="hr-HR" sz="2400" dirty="0" err="1"/>
            <a:t>Paganija</a:t>
          </a:r>
          <a:r>
            <a:rPr lang="hr-HR" sz="2400" dirty="0"/>
            <a:t>, Zahumlje i </a:t>
          </a:r>
          <a:r>
            <a:rPr lang="hr-HR" sz="2400" dirty="0" err="1"/>
            <a:t>Travunija</a:t>
          </a:r>
          <a:endParaRPr lang="en-US" sz="2400" dirty="0"/>
        </a:p>
      </dgm:t>
    </dgm:pt>
    <dgm:pt modelId="{C6D15A9F-ED6E-4320-91B4-3444AD3F26F2}" type="parTrans" cxnId="{ADF0DF53-9BA1-423A-8A65-CA5A4D731FC0}">
      <dgm:prSet/>
      <dgm:spPr/>
      <dgm:t>
        <a:bodyPr/>
        <a:lstStyle/>
        <a:p>
          <a:endParaRPr lang="en-US"/>
        </a:p>
      </dgm:t>
    </dgm:pt>
    <dgm:pt modelId="{8D8A0428-B33F-4CD4-B1B9-A769C62B4F12}" type="sibTrans" cxnId="{ADF0DF53-9BA1-423A-8A65-CA5A4D731FC0}">
      <dgm:prSet/>
      <dgm:spPr/>
      <dgm:t>
        <a:bodyPr/>
        <a:lstStyle/>
        <a:p>
          <a:endParaRPr lang="en-US"/>
        </a:p>
      </dgm:t>
    </dgm:pt>
    <dgm:pt modelId="{324A96EF-25A8-4CF9-91C4-4772E60B8AB0}">
      <dgm:prSet custT="1"/>
      <dgm:spPr/>
      <dgm:t>
        <a:bodyPr/>
        <a:lstStyle/>
        <a:p>
          <a:r>
            <a:rPr lang="hr-HR" sz="2400" dirty="0"/>
            <a:t>Podjela na županije</a:t>
          </a:r>
          <a:endParaRPr lang="en-US" sz="2400" dirty="0"/>
        </a:p>
      </dgm:t>
    </dgm:pt>
    <dgm:pt modelId="{6CD46948-1939-4019-B241-C77CF453703F}" type="parTrans" cxnId="{29EAF3D9-89DE-4076-93C0-91B2A4C112BD}">
      <dgm:prSet/>
      <dgm:spPr/>
      <dgm:t>
        <a:bodyPr/>
        <a:lstStyle/>
        <a:p>
          <a:endParaRPr lang="hr-HR"/>
        </a:p>
      </dgm:t>
    </dgm:pt>
    <dgm:pt modelId="{9732391F-622C-40A8-9FCF-CA5FC3108780}" type="sibTrans" cxnId="{29EAF3D9-89DE-4076-93C0-91B2A4C112BD}">
      <dgm:prSet/>
      <dgm:spPr/>
      <dgm:t>
        <a:bodyPr/>
        <a:lstStyle/>
        <a:p>
          <a:endParaRPr lang="hr-HR"/>
        </a:p>
      </dgm:t>
    </dgm:pt>
    <dgm:pt modelId="{3E85C8BB-9F21-48C4-AFEA-7DD2E025F9EA}">
      <dgm:prSet custT="1"/>
      <dgm:spPr/>
      <dgm:t>
        <a:bodyPr/>
        <a:lstStyle/>
        <a:p>
          <a:r>
            <a:rPr lang="hr-HR" sz="2400" dirty="0"/>
            <a:t>Razvijeni poljoprivreda i stočarstvo</a:t>
          </a:r>
          <a:endParaRPr lang="en-US" sz="2400" dirty="0"/>
        </a:p>
      </dgm:t>
    </dgm:pt>
    <dgm:pt modelId="{0FFE8981-4663-44F2-B13A-AC59610DD92D}" type="parTrans" cxnId="{2E8F9E59-BC48-474B-BD8C-989C683BDA74}">
      <dgm:prSet/>
      <dgm:spPr/>
      <dgm:t>
        <a:bodyPr/>
        <a:lstStyle/>
        <a:p>
          <a:endParaRPr lang="hr-HR"/>
        </a:p>
      </dgm:t>
    </dgm:pt>
    <dgm:pt modelId="{07BA17AD-A1A7-41A2-B40A-7A29BBC45C47}" type="sibTrans" cxnId="{2E8F9E59-BC48-474B-BD8C-989C683BDA74}">
      <dgm:prSet/>
      <dgm:spPr/>
      <dgm:t>
        <a:bodyPr/>
        <a:lstStyle/>
        <a:p>
          <a:endParaRPr lang="hr-HR"/>
        </a:p>
      </dgm:t>
    </dgm:pt>
    <dgm:pt modelId="{0C251DC1-9BBF-424D-9167-1228F86A894B}">
      <dgm:prSet custT="1"/>
      <dgm:spPr/>
      <dgm:t>
        <a:bodyPr/>
        <a:lstStyle/>
        <a:p>
          <a:r>
            <a:rPr lang="hr-HR" sz="2400" dirty="0"/>
            <a:t>Gradnja jednostavnih kuća</a:t>
          </a:r>
          <a:endParaRPr lang="en-US" sz="2400" dirty="0"/>
        </a:p>
      </dgm:t>
    </dgm:pt>
    <dgm:pt modelId="{8ED734BA-CC18-49C5-BA2D-6C1C27FA4E85}" type="parTrans" cxnId="{A6FAD50D-3508-490F-B3EC-5A1ED156D92F}">
      <dgm:prSet/>
      <dgm:spPr/>
      <dgm:t>
        <a:bodyPr/>
        <a:lstStyle/>
        <a:p>
          <a:endParaRPr lang="hr-HR"/>
        </a:p>
      </dgm:t>
    </dgm:pt>
    <dgm:pt modelId="{ADDF1326-4C0C-438B-B515-3E2160CB4A1B}" type="sibTrans" cxnId="{A6FAD50D-3508-490F-B3EC-5A1ED156D92F}">
      <dgm:prSet/>
      <dgm:spPr/>
      <dgm:t>
        <a:bodyPr/>
        <a:lstStyle/>
        <a:p>
          <a:endParaRPr lang="hr-HR"/>
        </a:p>
      </dgm:t>
    </dgm:pt>
    <dgm:pt modelId="{9D27B7F4-CF0E-4EE8-8033-942B465437A3}">
      <dgm:prSet custT="1"/>
      <dgm:spPr/>
      <dgm:t>
        <a:bodyPr/>
        <a:lstStyle/>
        <a:p>
          <a:r>
            <a:rPr lang="hr-HR" sz="2400" dirty="0">
              <a:solidFill>
                <a:srgbClr val="FEFFFF"/>
              </a:solidFill>
            </a:rPr>
            <a:t>Razvijeni ribarstvo i pomorstvo uz more</a:t>
          </a:r>
          <a:endParaRPr lang="en-US" sz="2400" dirty="0"/>
        </a:p>
      </dgm:t>
    </dgm:pt>
    <dgm:pt modelId="{D778B957-EBD7-40EC-805C-7694ECA8AD9D}" type="parTrans" cxnId="{6B10E1A6-B147-4676-B0DC-CD702E90FD1A}">
      <dgm:prSet/>
      <dgm:spPr/>
      <dgm:t>
        <a:bodyPr/>
        <a:lstStyle/>
        <a:p>
          <a:endParaRPr lang="hr-HR"/>
        </a:p>
      </dgm:t>
    </dgm:pt>
    <dgm:pt modelId="{1CE0495E-4805-47DD-91EF-4FADBF304F27}" type="sibTrans" cxnId="{6B10E1A6-B147-4676-B0DC-CD702E90FD1A}">
      <dgm:prSet/>
      <dgm:spPr/>
      <dgm:t>
        <a:bodyPr/>
        <a:lstStyle/>
        <a:p>
          <a:endParaRPr lang="hr-HR"/>
        </a:p>
      </dgm:t>
    </dgm:pt>
    <dgm:pt modelId="{8912F371-7B15-432B-AF97-F871DACDA296}">
      <dgm:prSet custT="1"/>
      <dgm:spPr/>
      <dgm:t>
        <a:bodyPr/>
        <a:lstStyle/>
        <a:p>
          <a:r>
            <a:rPr lang="hr-HR" sz="2400" dirty="0">
              <a:solidFill>
                <a:srgbClr val="FEFFFF"/>
              </a:solidFill>
            </a:rPr>
            <a:t>Razvijena trgovina</a:t>
          </a:r>
        </a:p>
      </dgm:t>
    </dgm:pt>
    <dgm:pt modelId="{19D6DB8A-5F23-467B-AA6D-3E9732217A1C}" type="parTrans" cxnId="{44D92595-5EAC-44C3-AFCF-9638C4332684}">
      <dgm:prSet/>
      <dgm:spPr/>
      <dgm:t>
        <a:bodyPr/>
        <a:lstStyle/>
        <a:p>
          <a:endParaRPr lang="hr-HR"/>
        </a:p>
      </dgm:t>
    </dgm:pt>
    <dgm:pt modelId="{18C79D07-9BEF-4599-A3A9-D214BBAF747A}" type="sibTrans" cxnId="{44D92595-5EAC-44C3-AFCF-9638C4332684}">
      <dgm:prSet/>
      <dgm:spPr/>
      <dgm:t>
        <a:bodyPr/>
        <a:lstStyle/>
        <a:p>
          <a:endParaRPr lang="hr-HR"/>
        </a:p>
      </dgm:t>
    </dgm:pt>
    <dgm:pt modelId="{BD9C4ED4-DD19-4B55-87E5-93756590077A}" type="pres">
      <dgm:prSet presAssocID="{870B9FDB-5584-4062-87CC-C4D3B3A115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3DE1AF4-7B42-4FEF-BD26-214E7359F335}" type="pres">
      <dgm:prSet presAssocID="{DBD7909A-E27F-4CA7-AADA-317369A027D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F409F4D-D6C6-4449-A735-64B803C8D5B9}" type="pres">
      <dgm:prSet presAssocID="{20D61452-A4C3-4910-B925-44B1F246604A}" presName="spacer" presStyleCnt="0"/>
      <dgm:spPr/>
    </dgm:pt>
    <dgm:pt modelId="{FA2F02D8-5DDD-4AC3-AF33-9FC72238F81F}" type="pres">
      <dgm:prSet presAssocID="{C7036547-1A85-4D4F-8502-CB3408A2B75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388E2B4-611E-4DC7-86A7-B88714DBBAD7}" type="pres">
      <dgm:prSet presAssocID="{8D8A0428-B33F-4CD4-B1B9-A769C62B4F12}" presName="spacer" presStyleCnt="0"/>
      <dgm:spPr/>
    </dgm:pt>
    <dgm:pt modelId="{6FA480F2-01EE-42E5-A12E-252B442FE278}" type="pres">
      <dgm:prSet presAssocID="{324A96EF-25A8-4CF9-91C4-4772E60B8AB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7A07F1-CB40-478C-8DF8-F4D920823119}" type="pres">
      <dgm:prSet presAssocID="{9732391F-622C-40A8-9FCF-CA5FC3108780}" presName="spacer" presStyleCnt="0"/>
      <dgm:spPr/>
    </dgm:pt>
    <dgm:pt modelId="{879AA7A4-A78B-462F-9629-5856A2EC59A0}" type="pres">
      <dgm:prSet presAssocID="{3E85C8BB-9F21-48C4-AFEA-7DD2E025F9E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5D2E35-747F-4F44-882A-626FC4C6AA4A}" type="pres">
      <dgm:prSet presAssocID="{07BA17AD-A1A7-41A2-B40A-7A29BBC45C47}" presName="spacer" presStyleCnt="0"/>
      <dgm:spPr/>
    </dgm:pt>
    <dgm:pt modelId="{B7B95B2C-72DE-4AD0-A0A2-B96761BD53B3}" type="pres">
      <dgm:prSet presAssocID="{0C251DC1-9BBF-424D-9167-1228F86A894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36F35CE-980F-4BFE-9992-D0C5012486E6}" type="pres">
      <dgm:prSet presAssocID="{ADDF1326-4C0C-438B-B515-3E2160CB4A1B}" presName="spacer" presStyleCnt="0"/>
      <dgm:spPr/>
    </dgm:pt>
    <dgm:pt modelId="{BD9F8290-9073-46AB-A967-A0BD2D1031F8}" type="pres">
      <dgm:prSet presAssocID="{9D27B7F4-CF0E-4EE8-8033-942B465437A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39537F-33D7-4054-B030-701997003FD7}" type="pres">
      <dgm:prSet presAssocID="{1CE0495E-4805-47DD-91EF-4FADBF304F27}" presName="spacer" presStyleCnt="0"/>
      <dgm:spPr/>
    </dgm:pt>
    <dgm:pt modelId="{50C4A4F0-106A-4C3F-85BF-9C9195FF5D9F}" type="pres">
      <dgm:prSet presAssocID="{8912F371-7B15-432B-AF97-F871DACDA296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BFDB1E6-855D-4C6D-8FB6-2FE7AA9A053B}" type="presOf" srcId="{324A96EF-25A8-4CF9-91C4-4772E60B8AB0}" destId="{6FA480F2-01EE-42E5-A12E-252B442FE278}" srcOrd="0" destOrd="0" presId="urn:microsoft.com/office/officeart/2005/8/layout/vList2"/>
    <dgm:cxn modelId="{B5019BAD-B0AD-451B-8D87-CCF762592964}" srcId="{870B9FDB-5584-4062-87CC-C4D3B3A1155F}" destId="{DBD7909A-E27F-4CA7-AADA-317369A027D6}" srcOrd="0" destOrd="0" parTransId="{774F215F-47A1-4678-90AA-95162B300E73}" sibTransId="{20D61452-A4C3-4910-B925-44B1F246604A}"/>
    <dgm:cxn modelId="{EB5EF41C-1F8E-4C83-896E-0202CD7CF7AC}" type="presOf" srcId="{C7036547-1A85-4D4F-8502-CB3408A2B750}" destId="{FA2F02D8-5DDD-4AC3-AF33-9FC72238F81F}" srcOrd="0" destOrd="0" presId="urn:microsoft.com/office/officeart/2005/8/layout/vList2"/>
    <dgm:cxn modelId="{5DA25955-0CF0-4D8F-A7EA-6D689D9A959C}" type="presOf" srcId="{0C251DC1-9BBF-424D-9167-1228F86A894B}" destId="{B7B95B2C-72DE-4AD0-A0A2-B96761BD53B3}" srcOrd="0" destOrd="0" presId="urn:microsoft.com/office/officeart/2005/8/layout/vList2"/>
    <dgm:cxn modelId="{510B2B60-5A55-4797-B804-D68B74803BFC}" type="presOf" srcId="{8912F371-7B15-432B-AF97-F871DACDA296}" destId="{50C4A4F0-106A-4C3F-85BF-9C9195FF5D9F}" srcOrd="0" destOrd="0" presId="urn:microsoft.com/office/officeart/2005/8/layout/vList2"/>
    <dgm:cxn modelId="{ADF0DF53-9BA1-423A-8A65-CA5A4D731FC0}" srcId="{870B9FDB-5584-4062-87CC-C4D3B3A1155F}" destId="{C7036547-1A85-4D4F-8502-CB3408A2B750}" srcOrd="1" destOrd="0" parTransId="{C6D15A9F-ED6E-4320-91B4-3444AD3F26F2}" sibTransId="{8D8A0428-B33F-4CD4-B1B9-A769C62B4F12}"/>
    <dgm:cxn modelId="{29EAF3D9-89DE-4076-93C0-91B2A4C112BD}" srcId="{870B9FDB-5584-4062-87CC-C4D3B3A1155F}" destId="{324A96EF-25A8-4CF9-91C4-4772E60B8AB0}" srcOrd="2" destOrd="0" parTransId="{6CD46948-1939-4019-B241-C77CF453703F}" sibTransId="{9732391F-622C-40A8-9FCF-CA5FC3108780}"/>
    <dgm:cxn modelId="{2E8F9E59-BC48-474B-BD8C-989C683BDA74}" srcId="{870B9FDB-5584-4062-87CC-C4D3B3A1155F}" destId="{3E85C8BB-9F21-48C4-AFEA-7DD2E025F9EA}" srcOrd="3" destOrd="0" parTransId="{0FFE8981-4663-44F2-B13A-AC59610DD92D}" sibTransId="{07BA17AD-A1A7-41A2-B40A-7A29BBC45C47}"/>
    <dgm:cxn modelId="{44D92595-5EAC-44C3-AFCF-9638C4332684}" srcId="{870B9FDB-5584-4062-87CC-C4D3B3A1155F}" destId="{8912F371-7B15-432B-AF97-F871DACDA296}" srcOrd="6" destOrd="0" parTransId="{19D6DB8A-5F23-467B-AA6D-3E9732217A1C}" sibTransId="{18C79D07-9BEF-4599-A3A9-D214BBAF747A}"/>
    <dgm:cxn modelId="{4538082A-B7D8-413D-A377-32DAFED10105}" type="presOf" srcId="{870B9FDB-5584-4062-87CC-C4D3B3A1155F}" destId="{BD9C4ED4-DD19-4B55-87E5-93756590077A}" srcOrd="0" destOrd="0" presId="urn:microsoft.com/office/officeart/2005/8/layout/vList2"/>
    <dgm:cxn modelId="{4857AF91-2C4B-4C50-BC5C-BD0F3AAB9785}" type="presOf" srcId="{DBD7909A-E27F-4CA7-AADA-317369A027D6}" destId="{43DE1AF4-7B42-4FEF-BD26-214E7359F335}" srcOrd="0" destOrd="0" presId="urn:microsoft.com/office/officeart/2005/8/layout/vList2"/>
    <dgm:cxn modelId="{F937350C-DB1E-47EC-881C-BCE40C22181A}" type="presOf" srcId="{9D27B7F4-CF0E-4EE8-8033-942B465437A3}" destId="{BD9F8290-9073-46AB-A967-A0BD2D1031F8}" srcOrd="0" destOrd="0" presId="urn:microsoft.com/office/officeart/2005/8/layout/vList2"/>
    <dgm:cxn modelId="{BA5747E4-DDF9-472D-83C5-FC88FD3CB5F5}" type="presOf" srcId="{3E85C8BB-9F21-48C4-AFEA-7DD2E025F9EA}" destId="{879AA7A4-A78B-462F-9629-5856A2EC59A0}" srcOrd="0" destOrd="0" presId="urn:microsoft.com/office/officeart/2005/8/layout/vList2"/>
    <dgm:cxn modelId="{6B10E1A6-B147-4676-B0DC-CD702E90FD1A}" srcId="{870B9FDB-5584-4062-87CC-C4D3B3A1155F}" destId="{9D27B7F4-CF0E-4EE8-8033-942B465437A3}" srcOrd="5" destOrd="0" parTransId="{D778B957-EBD7-40EC-805C-7694ECA8AD9D}" sibTransId="{1CE0495E-4805-47DD-91EF-4FADBF304F27}"/>
    <dgm:cxn modelId="{A6FAD50D-3508-490F-B3EC-5A1ED156D92F}" srcId="{870B9FDB-5584-4062-87CC-C4D3B3A1155F}" destId="{0C251DC1-9BBF-424D-9167-1228F86A894B}" srcOrd="4" destOrd="0" parTransId="{8ED734BA-CC18-49C5-BA2D-6C1C27FA4E85}" sibTransId="{ADDF1326-4C0C-438B-B515-3E2160CB4A1B}"/>
    <dgm:cxn modelId="{B495ED48-4D31-4115-ADAF-FF57E222E3C5}" type="presParOf" srcId="{BD9C4ED4-DD19-4B55-87E5-93756590077A}" destId="{43DE1AF4-7B42-4FEF-BD26-214E7359F335}" srcOrd="0" destOrd="0" presId="urn:microsoft.com/office/officeart/2005/8/layout/vList2"/>
    <dgm:cxn modelId="{B7979B11-49D6-4F09-9C83-AB9445964F74}" type="presParOf" srcId="{BD9C4ED4-DD19-4B55-87E5-93756590077A}" destId="{8F409F4D-D6C6-4449-A735-64B803C8D5B9}" srcOrd="1" destOrd="0" presId="urn:microsoft.com/office/officeart/2005/8/layout/vList2"/>
    <dgm:cxn modelId="{AC340F51-1EC3-4014-A9F3-748317A02E66}" type="presParOf" srcId="{BD9C4ED4-DD19-4B55-87E5-93756590077A}" destId="{FA2F02D8-5DDD-4AC3-AF33-9FC72238F81F}" srcOrd="2" destOrd="0" presId="urn:microsoft.com/office/officeart/2005/8/layout/vList2"/>
    <dgm:cxn modelId="{52C58920-9045-4E24-85DA-7B89C7113F85}" type="presParOf" srcId="{BD9C4ED4-DD19-4B55-87E5-93756590077A}" destId="{5388E2B4-611E-4DC7-86A7-B88714DBBAD7}" srcOrd="3" destOrd="0" presId="urn:microsoft.com/office/officeart/2005/8/layout/vList2"/>
    <dgm:cxn modelId="{58E4FABB-08E6-4155-B88B-43AB469EC8C9}" type="presParOf" srcId="{BD9C4ED4-DD19-4B55-87E5-93756590077A}" destId="{6FA480F2-01EE-42E5-A12E-252B442FE278}" srcOrd="4" destOrd="0" presId="urn:microsoft.com/office/officeart/2005/8/layout/vList2"/>
    <dgm:cxn modelId="{BE617F0F-EFEC-47F3-8605-F8E401C663FA}" type="presParOf" srcId="{BD9C4ED4-DD19-4B55-87E5-93756590077A}" destId="{017A07F1-CB40-478C-8DF8-F4D920823119}" srcOrd="5" destOrd="0" presId="urn:microsoft.com/office/officeart/2005/8/layout/vList2"/>
    <dgm:cxn modelId="{D579A5D8-2FBB-4527-AE0C-A47338B95551}" type="presParOf" srcId="{BD9C4ED4-DD19-4B55-87E5-93756590077A}" destId="{879AA7A4-A78B-462F-9629-5856A2EC59A0}" srcOrd="6" destOrd="0" presId="urn:microsoft.com/office/officeart/2005/8/layout/vList2"/>
    <dgm:cxn modelId="{7C48A03F-7B6E-4705-B156-4506243D9461}" type="presParOf" srcId="{BD9C4ED4-DD19-4B55-87E5-93756590077A}" destId="{A05D2E35-747F-4F44-882A-626FC4C6AA4A}" srcOrd="7" destOrd="0" presId="urn:microsoft.com/office/officeart/2005/8/layout/vList2"/>
    <dgm:cxn modelId="{FC75BF63-FC43-4226-BEA7-D2C5E66334E4}" type="presParOf" srcId="{BD9C4ED4-DD19-4B55-87E5-93756590077A}" destId="{B7B95B2C-72DE-4AD0-A0A2-B96761BD53B3}" srcOrd="8" destOrd="0" presId="urn:microsoft.com/office/officeart/2005/8/layout/vList2"/>
    <dgm:cxn modelId="{27C3597A-E69C-4FB9-B10F-3A2057887100}" type="presParOf" srcId="{BD9C4ED4-DD19-4B55-87E5-93756590077A}" destId="{B36F35CE-980F-4BFE-9992-D0C5012486E6}" srcOrd="9" destOrd="0" presId="urn:microsoft.com/office/officeart/2005/8/layout/vList2"/>
    <dgm:cxn modelId="{D5F9AE7F-D1F4-4329-B112-9FB3504F84E6}" type="presParOf" srcId="{BD9C4ED4-DD19-4B55-87E5-93756590077A}" destId="{BD9F8290-9073-46AB-A967-A0BD2D1031F8}" srcOrd="10" destOrd="0" presId="urn:microsoft.com/office/officeart/2005/8/layout/vList2"/>
    <dgm:cxn modelId="{0040D289-12C7-4E94-B04A-F2AAA50FD9A0}" type="presParOf" srcId="{BD9C4ED4-DD19-4B55-87E5-93756590077A}" destId="{1639537F-33D7-4054-B030-701997003FD7}" srcOrd="11" destOrd="0" presId="urn:microsoft.com/office/officeart/2005/8/layout/vList2"/>
    <dgm:cxn modelId="{ACC5F78F-8790-4670-9150-400837A26CC8}" type="presParOf" srcId="{BD9C4ED4-DD19-4B55-87E5-93756590077A}" destId="{50C4A4F0-106A-4C3F-85BF-9C9195FF5D9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899CC4-4E31-4474-9EB8-487DCE4DA60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D1C1784-79A1-43F6-B033-FB00DB6DAE0C}">
      <dgm:prSet/>
      <dgm:spPr/>
      <dgm:t>
        <a:bodyPr/>
        <a:lstStyle/>
        <a:p>
          <a:r>
            <a:rPr lang="hr-HR"/>
            <a:t>Franačko osvajanje područja današnje Hrvatske</a:t>
          </a:r>
          <a:endParaRPr lang="en-US"/>
        </a:p>
      </dgm:t>
    </dgm:pt>
    <dgm:pt modelId="{DB1C71B7-208F-4FF2-A71B-5042A52DEE07}" type="parTrans" cxnId="{9EE71851-522E-4C7F-BB26-84BA8FF42F19}">
      <dgm:prSet/>
      <dgm:spPr/>
      <dgm:t>
        <a:bodyPr/>
        <a:lstStyle/>
        <a:p>
          <a:endParaRPr lang="en-US"/>
        </a:p>
      </dgm:t>
    </dgm:pt>
    <dgm:pt modelId="{E5C7A3C1-1010-46E8-A944-ECFC8B5F3DBB}" type="sibTrans" cxnId="{9EE71851-522E-4C7F-BB26-84BA8FF42F19}">
      <dgm:prSet/>
      <dgm:spPr/>
      <dgm:t>
        <a:bodyPr/>
        <a:lstStyle/>
        <a:p>
          <a:endParaRPr lang="en-US"/>
        </a:p>
      </dgm:t>
    </dgm:pt>
    <dgm:pt modelId="{6E5C4587-86BE-4FA2-BC28-DF7C9032E475}">
      <dgm:prSet/>
      <dgm:spPr/>
      <dgm:t>
        <a:bodyPr/>
        <a:lstStyle/>
        <a:p>
          <a:r>
            <a:rPr lang="hr-HR" dirty="0"/>
            <a:t>Nezadovoljstvo i ustanci protiv franačke vlasti</a:t>
          </a:r>
          <a:endParaRPr lang="en-US" dirty="0"/>
        </a:p>
      </dgm:t>
    </dgm:pt>
    <dgm:pt modelId="{1F2DE3D1-58EC-4B31-9285-761CA602AAEB}" type="parTrans" cxnId="{87019720-86A8-46F9-829E-1B2B33C9BD0B}">
      <dgm:prSet/>
      <dgm:spPr/>
      <dgm:t>
        <a:bodyPr/>
        <a:lstStyle/>
        <a:p>
          <a:endParaRPr lang="en-US"/>
        </a:p>
      </dgm:t>
    </dgm:pt>
    <dgm:pt modelId="{A4C9894F-61C0-46E2-BAC6-ABD3198A55CD}" type="sibTrans" cxnId="{87019720-86A8-46F9-829E-1B2B33C9BD0B}">
      <dgm:prSet/>
      <dgm:spPr/>
      <dgm:t>
        <a:bodyPr/>
        <a:lstStyle/>
        <a:p>
          <a:endParaRPr lang="en-US"/>
        </a:p>
      </dgm:t>
    </dgm:pt>
    <dgm:pt modelId="{F63769A1-47BD-492C-8FF7-E8456C10F720}">
      <dgm:prSet/>
      <dgm:spPr/>
      <dgm:t>
        <a:bodyPr/>
        <a:lstStyle/>
        <a:p>
          <a:r>
            <a:rPr lang="hr-HR" dirty="0"/>
            <a:t>Ljudevit Posavski, knez u Donjoj Panoniji, sjedište Sisak</a:t>
          </a:r>
          <a:endParaRPr lang="en-US" dirty="0"/>
        </a:p>
      </dgm:t>
    </dgm:pt>
    <dgm:pt modelId="{026E0E7F-A4F1-480D-B573-145D0BBA6C87}" type="parTrans" cxnId="{2D02A95C-55D1-4EB0-B8B9-8601B5BDC6AE}">
      <dgm:prSet/>
      <dgm:spPr/>
    </dgm:pt>
    <dgm:pt modelId="{F09C8E52-A928-4558-AD1D-F255CD591FEE}" type="sibTrans" cxnId="{2D02A95C-55D1-4EB0-B8B9-8601B5BDC6AE}">
      <dgm:prSet/>
      <dgm:spPr/>
    </dgm:pt>
    <dgm:pt modelId="{2B57F9D6-E35B-4F98-9619-40864D29D943}">
      <dgm:prSet/>
      <dgm:spPr/>
      <dgm:t>
        <a:bodyPr/>
        <a:lstStyle/>
        <a:p>
          <a:r>
            <a:rPr lang="hr-HR" dirty="0"/>
            <a:t>819. godina ustanak protiv franačke vlasti</a:t>
          </a:r>
          <a:endParaRPr lang="en-US" dirty="0"/>
        </a:p>
      </dgm:t>
    </dgm:pt>
    <dgm:pt modelId="{B5EDEEE7-A1DD-4220-9C93-CCB9844A695F}" type="parTrans" cxnId="{BE5933DE-78FB-4D2E-8A7E-578D17A40996}">
      <dgm:prSet/>
      <dgm:spPr/>
      <dgm:t>
        <a:bodyPr/>
        <a:lstStyle/>
        <a:p>
          <a:endParaRPr lang="hr-HR"/>
        </a:p>
      </dgm:t>
    </dgm:pt>
    <dgm:pt modelId="{FDC9D09E-FEF7-4CE5-A308-39675E8B1631}" type="sibTrans" cxnId="{BE5933DE-78FB-4D2E-8A7E-578D17A40996}">
      <dgm:prSet/>
      <dgm:spPr/>
      <dgm:t>
        <a:bodyPr/>
        <a:lstStyle/>
        <a:p>
          <a:endParaRPr lang="hr-HR"/>
        </a:p>
      </dgm:t>
    </dgm:pt>
    <dgm:pt modelId="{1879C9DE-003F-4FF3-BFAF-C489837AEB54}">
      <dgm:prSet/>
      <dgm:spPr/>
      <dgm:t>
        <a:bodyPr/>
        <a:lstStyle/>
        <a:p>
          <a:r>
            <a:rPr lang="hr-HR" dirty="0"/>
            <a:t>Knez Borna staje na stranu Franaka</a:t>
          </a:r>
          <a:endParaRPr lang="en-US" dirty="0"/>
        </a:p>
      </dgm:t>
    </dgm:pt>
    <dgm:pt modelId="{D70D25F2-B321-4E5C-9C87-A671CA51019E}" type="parTrans" cxnId="{1E33EF0B-6DEE-4630-84DF-BD165E7816B0}">
      <dgm:prSet/>
      <dgm:spPr/>
      <dgm:t>
        <a:bodyPr/>
        <a:lstStyle/>
        <a:p>
          <a:endParaRPr lang="hr-HR"/>
        </a:p>
      </dgm:t>
    </dgm:pt>
    <dgm:pt modelId="{85FCC0CD-8A8F-4DB9-A652-D4598B1F5216}" type="sibTrans" cxnId="{1E33EF0B-6DEE-4630-84DF-BD165E7816B0}">
      <dgm:prSet/>
      <dgm:spPr/>
      <dgm:t>
        <a:bodyPr/>
        <a:lstStyle/>
        <a:p>
          <a:endParaRPr lang="hr-HR"/>
        </a:p>
      </dgm:t>
    </dgm:pt>
    <dgm:pt modelId="{263A7161-7ED5-464F-B212-02A8565CC8F4}" type="pres">
      <dgm:prSet presAssocID="{B3899CC4-4E31-4474-9EB8-487DCE4DA6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0D62294-FF94-4408-9144-98188E950E58}" type="pres">
      <dgm:prSet presAssocID="{4D1C1784-79A1-43F6-B033-FB00DB6DAE0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D37698-A61D-46A5-911C-7CD96380BDB4}" type="pres">
      <dgm:prSet presAssocID="{E5C7A3C1-1010-46E8-A944-ECFC8B5F3DBB}" presName="spacer" presStyleCnt="0"/>
      <dgm:spPr/>
    </dgm:pt>
    <dgm:pt modelId="{EDA1CB84-1D55-497C-9419-07397C58D4B2}" type="pres">
      <dgm:prSet presAssocID="{6E5C4587-86BE-4FA2-BC28-DF7C9032E47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1C586C-072D-46A7-8654-821555224469}" type="pres">
      <dgm:prSet presAssocID="{A4C9894F-61C0-46E2-BAC6-ABD3198A55CD}" presName="spacer" presStyleCnt="0"/>
      <dgm:spPr/>
    </dgm:pt>
    <dgm:pt modelId="{DD2F63AE-DBC0-4E99-8E9D-0E3E6907000E}" type="pres">
      <dgm:prSet presAssocID="{F63769A1-47BD-492C-8FF7-E8456C10F720}" presName="parentText" presStyleLbl="node1" presStyleIdx="2" presStyleCnt="5" custLinFactY="-5736" custLinFactNeighborX="-377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52E70D5-CFEE-4357-A007-B03D6162F6A7}" type="pres">
      <dgm:prSet presAssocID="{F09C8E52-A928-4558-AD1D-F255CD591FEE}" presName="spacer" presStyleCnt="0"/>
      <dgm:spPr/>
    </dgm:pt>
    <dgm:pt modelId="{7CAD8C61-E806-469B-B225-43E47DAAAAD2}" type="pres">
      <dgm:prSet presAssocID="{2B57F9D6-E35B-4F98-9619-40864D29D94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7D8F4C6-6FD1-4F24-B4E6-3B4B6181AC0B}" type="pres">
      <dgm:prSet presAssocID="{FDC9D09E-FEF7-4CE5-A308-39675E8B1631}" presName="spacer" presStyleCnt="0"/>
      <dgm:spPr/>
    </dgm:pt>
    <dgm:pt modelId="{2DD7EF1B-77F5-4A04-892D-F600FDDD182C}" type="pres">
      <dgm:prSet presAssocID="{1879C9DE-003F-4FF3-BFAF-C489837AEB5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244B293-36B6-4582-A800-E080163ED403}" type="presOf" srcId="{1879C9DE-003F-4FF3-BFAF-C489837AEB54}" destId="{2DD7EF1B-77F5-4A04-892D-F600FDDD182C}" srcOrd="0" destOrd="0" presId="urn:microsoft.com/office/officeart/2005/8/layout/vList2"/>
    <dgm:cxn modelId="{BE5933DE-78FB-4D2E-8A7E-578D17A40996}" srcId="{B3899CC4-4E31-4474-9EB8-487DCE4DA607}" destId="{2B57F9D6-E35B-4F98-9619-40864D29D943}" srcOrd="3" destOrd="0" parTransId="{B5EDEEE7-A1DD-4220-9C93-CCB9844A695F}" sibTransId="{FDC9D09E-FEF7-4CE5-A308-39675E8B1631}"/>
    <dgm:cxn modelId="{55501B6C-3F82-4988-8F7B-26D62185DE9E}" type="presOf" srcId="{F63769A1-47BD-492C-8FF7-E8456C10F720}" destId="{DD2F63AE-DBC0-4E99-8E9D-0E3E6907000E}" srcOrd="0" destOrd="0" presId="urn:microsoft.com/office/officeart/2005/8/layout/vList2"/>
    <dgm:cxn modelId="{9EE71851-522E-4C7F-BB26-84BA8FF42F19}" srcId="{B3899CC4-4E31-4474-9EB8-487DCE4DA607}" destId="{4D1C1784-79A1-43F6-B033-FB00DB6DAE0C}" srcOrd="0" destOrd="0" parTransId="{DB1C71B7-208F-4FF2-A71B-5042A52DEE07}" sibTransId="{E5C7A3C1-1010-46E8-A944-ECFC8B5F3DBB}"/>
    <dgm:cxn modelId="{47209592-951B-4A2E-B8A4-8FAD222167E5}" type="presOf" srcId="{B3899CC4-4E31-4474-9EB8-487DCE4DA607}" destId="{263A7161-7ED5-464F-B212-02A8565CC8F4}" srcOrd="0" destOrd="0" presId="urn:microsoft.com/office/officeart/2005/8/layout/vList2"/>
    <dgm:cxn modelId="{2D02A95C-55D1-4EB0-B8B9-8601B5BDC6AE}" srcId="{B3899CC4-4E31-4474-9EB8-487DCE4DA607}" destId="{F63769A1-47BD-492C-8FF7-E8456C10F720}" srcOrd="2" destOrd="0" parTransId="{026E0E7F-A4F1-480D-B573-145D0BBA6C87}" sibTransId="{F09C8E52-A928-4558-AD1D-F255CD591FEE}"/>
    <dgm:cxn modelId="{EC2800B7-D5F8-437E-89A6-8161713AC483}" type="presOf" srcId="{6E5C4587-86BE-4FA2-BC28-DF7C9032E475}" destId="{EDA1CB84-1D55-497C-9419-07397C58D4B2}" srcOrd="0" destOrd="0" presId="urn:microsoft.com/office/officeart/2005/8/layout/vList2"/>
    <dgm:cxn modelId="{8495CE0E-6849-4396-86D9-80F3F5B32A94}" type="presOf" srcId="{2B57F9D6-E35B-4F98-9619-40864D29D943}" destId="{7CAD8C61-E806-469B-B225-43E47DAAAAD2}" srcOrd="0" destOrd="0" presId="urn:microsoft.com/office/officeart/2005/8/layout/vList2"/>
    <dgm:cxn modelId="{1E33EF0B-6DEE-4630-84DF-BD165E7816B0}" srcId="{B3899CC4-4E31-4474-9EB8-487DCE4DA607}" destId="{1879C9DE-003F-4FF3-BFAF-C489837AEB54}" srcOrd="4" destOrd="0" parTransId="{D70D25F2-B321-4E5C-9C87-A671CA51019E}" sibTransId="{85FCC0CD-8A8F-4DB9-A652-D4598B1F5216}"/>
    <dgm:cxn modelId="{A930C7CA-9ED2-4985-B904-12AC14C66080}" type="presOf" srcId="{4D1C1784-79A1-43F6-B033-FB00DB6DAE0C}" destId="{10D62294-FF94-4408-9144-98188E950E58}" srcOrd="0" destOrd="0" presId="urn:microsoft.com/office/officeart/2005/8/layout/vList2"/>
    <dgm:cxn modelId="{87019720-86A8-46F9-829E-1B2B33C9BD0B}" srcId="{B3899CC4-4E31-4474-9EB8-487DCE4DA607}" destId="{6E5C4587-86BE-4FA2-BC28-DF7C9032E475}" srcOrd="1" destOrd="0" parTransId="{1F2DE3D1-58EC-4B31-9285-761CA602AAEB}" sibTransId="{A4C9894F-61C0-46E2-BAC6-ABD3198A55CD}"/>
    <dgm:cxn modelId="{DCE1E640-CE6B-420A-BD7A-DDEA567CEF41}" type="presParOf" srcId="{263A7161-7ED5-464F-B212-02A8565CC8F4}" destId="{10D62294-FF94-4408-9144-98188E950E58}" srcOrd="0" destOrd="0" presId="urn:microsoft.com/office/officeart/2005/8/layout/vList2"/>
    <dgm:cxn modelId="{C8432B9D-55E5-42EA-A642-90C581AAE30E}" type="presParOf" srcId="{263A7161-7ED5-464F-B212-02A8565CC8F4}" destId="{38D37698-A61D-46A5-911C-7CD96380BDB4}" srcOrd="1" destOrd="0" presId="urn:microsoft.com/office/officeart/2005/8/layout/vList2"/>
    <dgm:cxn modelId="{4BD01A8D-86FE-41AA-AB44-DF88D814BE27}" type="presParOf" srcId="{263A7161-7ED5-464F-B212-02A8565CC8F4}" destId="{EDA1CB84-1D55-497C-9419-07397C58D4B2}" srcOrd="2" destOrd="0" presId="urn:microsoft.com/office/officeart/2005/8/layout/vList2"/>
    <dgm:cxn modelId="{41050AE0-128A-43D0-867E-32746DBF2081}" type="presParOf" srcId="{263A7161-7ED5-464F-B212-02A8565CC8F4}" destId="{381C586C-072D-46A7-8654-821555224469}" srcOrd="3" destOrd="0" presId="urn:microsoft.com/office/officeart/2005/8/layout/vList2"/>
    <dgm:cxn modelId="{1278DAA9-22E8-4841-A286-86946E92CC67}" type="presParOf" srcId="{263A7161-7ED5-464F-B212-02A8565CC8F4}" destId="{DD2F63AE-DBC0-4E99-8E9D-0E3E6907000E}" srcOrd="4" destOrd="0" presId="urn:microsoft.com/office/officeart/2005/8/layout/vList2"/>
    <dgm:cxn modelId="{3C4F4401-FF62-42B1-9BD9-A83CE8C60A56}" type="presParOf" srcId="{263A7161-7ED5-464F-B212-02A8565CC8F4}" destId="{F52E70D5-CFEE-4357-A007-B03D6162F6A7}" srcOrd="5" destOrd="0" presId="urn:microsoft.com/office/officeart/2005/8/layout/vList2"/>
    <dgm:cxn modelId="{3AD1FE5F-54D8-48FC-9A50-3B206862E918}" type="presParOf" srcId="{263A7161-7ED5-464F-B212-02A8565CC8F4}" destId="{7CAD8C61-E806-469B-B225-43E47DAAAAD2}" srcOrd="6" destOrd="0" presId="urn:microsoft.com/office/officeart/2005/8/layout/vList2"/>
    <dgm:cxn modelId="{6C11EA9C-037C-4D02-9191-59E6E69043FF}" type="presParOf" srcId="{263A7161-7ED5-464F-B212-02A8565CC8F4}" destId="{47D8F4C6-6FD1-4F24-B4E6-3B4B6181AC0B}" srcOrd="7" destOrd="0" presId="urn:microsoft.com/office/officeart/2005/8/layout/vList2"/>
    <dgm:cxn modelId="{27D95C94-25D7-4C39-A06C-DE8CDDD5C71A}" type="presParOf" srcId="{263A7161-7ED5-464F-B212-02A8565CC8F4}" destId="{2DD7EF1B-77F5-4A04-892D-F600FDDD182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B39607E-2632-4167-8101-CB1CE651D1A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4A92CE-4A1C-44DC-BA3D-CE07FD2EDEAD}">
      <dgm:prSet custT="1"/>
      <dgm:spPr/>
      <dgm:t>
        <a:bodyPr/>
        <a:lstStyle/>
        <a:p>
          <a:r>
            <a:rPr lang="hr-HR" sz="2400" dirty="0"/>
            <a:t>Knez Mislav – Hrvatski Jadran</a:t>
          </a:r>
          <a:endParaRPr lang="en-US" sz="2400" dirty="0"/>
        </a:p>
      </dgm:t>
    </dgm:pt>
    <dgm:pt modelId="{F6BE0D2C-CEAE-4372-A568-E74E2D85C41D}" type="parTrans" cxnId="{BAC30FE3-3D71-43EF-8479-D8D62ED76804}">
      <dgm:prSet/>
      <dgm:spPr/>
      <dgm:t>
        <a:bodyPr/>
        <a:lstStyle/>
        <a:p>
          <a:endParaRPr lang="en-US"/>
        </a:p>
      </dgm:t>
    </dgm:pt>
    <dgm:pt modelId="{D4996DA7-404F-4257-BA2C-6BD448B2EFB6}" type="sibTrans" cxnId="{BAC30FE3-3D71-43EF-8479-D8D62ED76804}">
      <dgm:prSet/>
      <dgm:spPr/>
      <dgm:t>
        <a:bodyPr/>
        <a:lstStyle/>
        <a:p>
          <a:endParaRPr lang="en-US"/>
        </a:p>
      </dgm:t>
    </dgm:pt>
    <dgm:pt modelId="{A52A4812-7CAF-4648-B8CC-4C286702C5B0}">
      <dgm:prSet custT="1"/>
      <dgm:spPr/>
      <dgm:t>
        <a:bodyPr/>
        <a:lstStyle/>
        <a:p>
          <a:r>
            <a:rPr lang="en-US" sz="2400" dirty="0"/>
            <a:t>839. </a:t>
          </a:r>
          <a:r>
            <a:rPr lang="hr-HR" sz="2400" dirty="0"/>
            <a:t>godine mir sa Mlečanima</a:t>
          </a:r>
          <a:endParaRPr lang="en-US" sz="2400" dirty="0"/>
        </a:p>
      </dgm:t>
    </dgm:pt>
    <dgm:pt modelId="{DF33A9D4-328D-43AF-A37B-D378C3B5E27C}" type="parTrans" cxnId="{B70E3E79-E105-414A-9277-0E845A77E03E}">
      <dgm:prSet/>
      <dgm:spPr/>
      <dgm:t>
        <a:bodyPr/>
        <a:lstStyle/>
        <a:p>
          <a:endParaRPr lang="en-US"/>
        </a:p>
      </dgm:t>
    </dgm:pt>
    <dgm:pt modelId="{E21FB026-1074-4E9B-AE3F-A6DE19263B16}" type="sibTrans" cxnId="{B70E3E79-E105-414A-9277-0E845A77E03E}">
      <dgm:prSet/>
      <dgm:spPr/>
      <dgm:t>
        <a:bodyPr/>
        <a:lstStyle/>
        <a:p>
          <a:endParaRPr lang="en-US"/>
        </a:p>
      </dgm:t>
    </dgm:pt>
    <dgm:pt modelId="{C110A33D-6869-44ED-8E62-126C77D7F709}">
      <dgm:prSet custT="1"/>
      <dgm:spPr/>
      <dgm:t>
        <a:bodyPr/>
        <a:lstStyle/>
        <a:p>
          <a:r>
            <a:rPr lang="hr-HR" sz="2400" dirty="0"/>
            <a:t>Knez Trpimir – začetnik dinastije Trpimirovića</a:t>
          </a:r>
          <a:endParaRPr lang="en-US" sz="2400" dirty="0"/>
        </a:p>
      </dgm:t>
    </dgm:pt>
    <dgm:pt modelId="{527C3543-AB11-4B46-BF55-D0F82DB11B9A}" type="parTrans" cxnId="{9B5356B4-8039-43BE-8A43-00A928693C82}">
      <dgm:prSet/>
      <dgm:spPr/>
      <dgm:t>
        <a:bodyPr/>
        <a:lstStyle/>
        <a:p>
          <a:endParaRPr lang="en-US"/>
        </a:p>
      </dgm:t>
    </dgm:pt>
    <dgm:pt modelId="{28F0F74E-6B1D-427F-A614-96718AD338DB}" type="sibTrans" cxnId="{9B5356B4-8039-43BE-8A43-00A928693C82}">
      <dgm:prSet/>
      <dgm:spPr/>
      <dgm:t>
        <a:bodyPr/>
        <a:lstStyle/>
        <a:p>
          <a:endParaRPr lang="en-US"/>
        </a:p>
      </dgm:t>
    </dgm:pt>
    <dgm:pt modelId="{EE9CB524-129B-4B74-A121-435AC560D91A}">
      <dgm:prSet custT="1"/>
      <dgm:spPr/>
      <dgm:t>
        <a:bodyPr/>
        <a:lstStyle/>
        <a:p>
          <a:r>
            <a:rPr lang="hr-HR" sz="2400" dirty="0"/>
            <a:t>Trpimirova darovnica 852. godina</a:t>
          </a:r>
          <a:endParaRPr lang="en-US" sz="2400" dirty="0"/>
        </a:p>
      </dgm:t>
    </dgm:pt>
    <dgm:pt modelId="{605CDCCF-AB30-49BF-B775-8ED40A202A70}" type="parTrans" cxnId="{0AB52C11-E068-42E0-9CBD-B0F82529DAEC}">
      <dgm:prSet/>
      <dgm:spPr/>
      <dgm:t>
        <a:bodyPr/>
        <a:lstStyle/>
        <a:p>
          <a:endParaRPr lang="en-US"/>
        </a:p>
      </dgm:t>
    </dgm:pt>
    <dgm:pt modelId="{9293F957-025F-433C-95B4-50E78387CFDC}" type="sibTrans" cxnId="{0AB52C11-E068-42E0-9CBD-B0F82529DAEC}">
      <dgm:prSet/>
      <dgm:spPr/>
      <dgm:t>
        <a:bodyPr/>
        <a:lstStyle/>
        <a:p>
          <a:endParaRPr lang="en-US"/>
        </a:p>
      </dgm:t>
    </dgm:pt>
    <dgm:pt modelId="{F0C08F80-5CCB-4175-A3A6-9C839C8161D7}">
      <dgm:prSet custT="1"/>
      <dgm:spPr/>
      <dgm:t>
        <a:bodyPr/>
        <a:lstStyle/>
        <a:p>
          <a:r>
            <a:rPr lang="hr-HR" sz="2400" dirty="0"/>
            <a:t>osnovao Ninsku biskupiju</a:t>
          </a:r>
          <a:endParaRPr lang="en-US" sz="2400" dirty="0"/>
        </a:p>
      </dgm:t>
    </dgm:pt>
    <dgm:pt modelId="{C2095733-8A2C-4CE8-9A8B-615F316AE127}" type="parTrans" cxnId="{3CF6DBDB-A283-4DA4-B312-32A6D6DE0B56}">
      <dgm:prSet/>
      <dgm:spPr/>
      <dgm:t>
        <a:bodyPr/>
        <a:lstStyle/>
        <a:p>
          <a:endParaRPr lang="hr-HR"/>
        </a:p>
      </dgm:t>
    </dgm:pt>
    <dgm:pt modelId="{E1740E81-3D5F-46DE-B858-6E4A2E339639}" type="sibTrans" cxnId="{3CF6DBDB-A283-4DA4-B312-32A6D6DE0B56}">
      <dgm:prSet/>
      <dgm:spPr/>
      <dgm:t>
        <a:bodyPr/>
        <a:lstStyle/>
        <a:p>
          <a:endParaRPr lang="hr-HR"/>
        </a:p>
      </dgm:t>
    </dgm:pt>
    <dgm:pt modelId="{F5D43478-F1D6-4D2B-964F-13AE674C8287}">
      <dgm:prSet custT="1"/>
      <dgm:spPr/>
      <dgm:t>
        <a:bodyPr/>
        <a:lstStyle/>
        <a:p>
          <a:r>
            <a:rPr lang="en-US" sz="2400" dirty="0"/>
            <a:t>sagradio </a:t>
          </a:r>
          <a:r>
            <a:rPr lang="en-US" sz="2400" dirty="0" err="1"/>
            <a:t>samostan</a:t>
          </a:r>
          <a:r>
            <a:rPr lang="en-US" sz="2400" dirty="0"/>
            <a:t> u </a:t>
          </a:r>
          <a:r>
            <a:rPr lang="en-US" sz="2400" dirty="0" err="1"/>
            <a:t>Rižinicama</a:t>
          </a:r>
          <a:r>
            <a:rPr lang="hr-HR" sz="2400" dirty="0"/>
            <a:t>, prvi benediktinski samostan u Hrvatskoj</a:t>
          </a:r>
          <a:endParaRPr lang="en-US" sz="2400" dirty="0"/>
        </a:p>
      </dgm:t>
    </dgm:pt>
    <dgm:pt modelId="{7AAF30CF-A185-4640-951C-FBDDCFCF9210}" type="parTrans" cxnId="{77FF9450-1A9B-426D-811E-C98F2BF45F9B}">
      <dgm:prSet/>
      <dgm:spPr/>
      <dgm:t>
        <a:bodyPr/>
        <a:lstStyle/>
        <a:p>
          <a:endParaRPr lang="hr-HR"/>
        </a:p>
      </dgm:t>
    </dgm:pt>
    <dgm:pt modelId="{36A71CAB-249A-4C2F-9CF8-9A96F9ABF2A6}" type="sibTrans" cxnId="{77FF9450-1A9B-426D-811E-C98F2BF45F9B}">
      <dgm:prSet/>
      <dgm:spPr/>
      <dgm:t>
        <a:bodyPr/>
        <a:lstStyle/>
        <a:p>
          <a:endParaRPr lang="hr-HR"/>
        </a:p>
      </dgm:t>
    </dgm:pt>
    <dgm:pt modelId="{88603059-50B2-4D26-B1AA-7EB2F4EC5357}" type="pres">
      <dgm:prSet presAssocID="{7B39607E-2632-4167-8101-CB1CE651D1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6375FD8-179B-4889-B07F-22980F1E9D76}" type="pres">
      <dgm:prSet presAssocID="{9A4A92CE-4A1C-44DC-BA3D-CE07FD2EDEA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5776A6-DF81-4A0D-A912-A651C880C6BA}" type="pres">
      <dgm:prSet presAssocID="{D4996DA7-404F-4257-BA2C-6BD448B2EFB6}" presName="spacer" presStyleCnt="0"/>
      <dgm:spPr/>
    </dgm:pt>
    <dgm:pt modelId="{D8D92907-E423-4162-BC71-7A944DE89D49}" type="pres">
      <dgm:prSet presAssocID="{A52A4812-7CAF-4648-B8CC-4C286702C5B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E2B75C-7CCD-4566-923D-2380418E1F65}" type="pres">
      <dgm:prSet presAssocID="{E21FB026-1074-4E9B-AE3F-A6DE19263B16}" presName="spacer" presStyleCnt="0"/>
      <dgm:spPr/>
    </dgm:pt>
    <dgm:pt modelId="{74AFCE98-A9AA-481D-BC59-C8ECE872C382}" type="pres">
      <dgm:prSet presAssocID="{C110A33D-6869-44ED-8E62-126C77D7F70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6B247F-6C95-4CA3-A3AD-A6901744ED42}" type="pres">
      <dgm:prSet presAssocID="{28F0F74E-6B1D-427F-A614-96718AD338DB}" presName="spacer" presStyleCnt="0"/>
      <dgm:spPr/>
    </dgm:pt>
    <dgm:pt modelId="{69E106D4-9612-420D-A3C6-B82B3B17F0B3}" type="pres">
      <dgm:prSet presAssocID="{EE9CB524-129B-4B74-A121-435AC560D91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B9B940-B760-4C1E-89AD-C31B00F3990E}" type="pres">
      <dgm:prSet presAssocID="{9293F957-025F-433C-95B4-50E78387CFDC}" presName="spacer" presStyleCnt="0"/>
      <dgm:spPr/>
    </dgm:pt>
    <dgm:pt modelId="{03BACBAE-AAF1-47E6-AC9E-41D1E98B2EF6}" type="pres">
      <dgm:prSet presAssocID="{F0C08F80-5CCB-4175-A3A6-9C839C8161D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380845D-3E8B-4DF3-B7C7-564746EEEFAF}" type="pres">
      <dgm:prSet presAssocID="{E1740E81-3D5F-46DE-B858-6E4A2E339639}" presName="spacer" presStyleCnt="0"/>
      <dgm:spPr/>
    </dgm:pt>
    <dgm:pt modelId="{5B59E357-4DA2-4002-8B29-DED0B9178D4B}" type="pres">
      <dgm:prSet presAssocID="{F5D43478-F1D6-4D2B-964F-13AE674C828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AB52C11-E068-42E0-9CBD-B0F82529DAEC}" srcId="{7B39607E-2632-4167-8101-CB1CE651D1A4}" destId="{EE9CB524-129B-4B74-A121-435AC560D91A}" srcOrd="3" destOrd="0" parTransId="{605CDCCF-AB30-49BF-B775-8ED40A202A70}" sibTransId="{9293F957-025F-433C-95B4-50E78387CFDC}"/>
    <dgm:cxn modelId="{6477F1F5-D722-43E0-92F5-7FDAC6B17690}" type="presOf" srcId="{A52A4812-7CAF-4648-B8CC-4C286702C5B0}" destId="{D8D92907-E423-4162-BC71-7A944DE89D49}" srcOrd="0" destOrd="0" presId="urn:microsoft.com/office/officeart/2005/8/layout/vList2"/>
    <dgm:cxn modelId="{08788E79-0F34-41E0-8B6F-E4D0BF451E94}" type="presOf" srcId="{EE9CB524-129B-4B74-A121-435AC560D91A}" destId="{69E106D4-9612-420D-A3C6-B82B3B17F0B3}" srcOrd="0" destOrd="0" presId="urn:microsoft.com/office/officeart/2005/8/layout/vList2"/>
    <dgm:cxn modelId="{0B36CDD8-8C24-441D-95E6-546638CE178A}" type="presOf" srcId="{C110A33D-6869-44ED-8E62-126C77D7F709}" destId="{74AFCE98-A9AA-481D-BC59-C8ECE872C382}" srcOrd="0" destOrd="0" presId="urn:microsoft.com/office/officeart/2005/8/layout/vList2"/>
    <dgm:cxn modelId="{77FF9450-1A9B-426D-811E-C98F2BF45F9B}" srcId="{7B39607E-2632-4167-8101-CB1CE651D1A4}" destId="{F5D43478-F1D6-4D2B-964F-13AE674C8287}" srcOrd="5" destOrd="0" parTransId="{7AAF30CF-A185-4640-951C-FBDDCFCF9210}" sibTransId="{36A71CAB-249A-4C2F-9CF8-9A96F9ABF2A6}"/>
    <dgm:cxn modelId="{9B5356B4-8039-43BE-8A43-00A928693C82}" srcId="{7B39607E-2632-4167-8101-CB1CE651D1A4}" destId="{C110A33D-6869-44ED-8E62-126C77D7F709}" srcOrd="2" destOrd="0" parTransId="{527C3543-AB11-4B46-BF55-D0F82DB11B9A}" sibTransId="{28F0F74E-6B1D-427F-A614-96718AD338DB}"/>
    <dgm:cxn modelId="{BAC30FE3-3D71-43EF-8479-D8D62ED76804}" srcId="{7B39607E-2632-4167-8101-CB1CE651D1A4}" destId="{9A4A92CE-4A1C-44DC-BA3D-CE07FD2EDEAD}" srcOrd="0" destOrd="0" parTransId="{F6BE0D2C-CEAE-4372-A568-E74E2D85C41D}" sibTransId="{D4996DA7-404F-4257-BA2C-6BD448B2EFB6}"/>
    <dgm:cxn modelId="{1F467DC1-7D8D-42E4-B735-9A714D879863}" type="presOf" srcId="{F0C08F80-5CCB-4175-A3A6-9C839C8161D7}" destId="{03BACBAE-AAF1-47E6-AC9E-41D1E98B2EF6}" srcOrd="0" destOrd="0" presId="urn:microsoft.com/office/officeart/2005/8/layout/vList2"/>
    <dgm:cxn modelId="{F565E7EE-814D-44AD-B574-BFB783E7C7D3}" type="presOf" srcId="{F5D43478-F1D6-4D2B-964F-13AE674C8287}" destId="{5B59E357-4DA2-4002-8B29-DED0B9178D4B}" srcOrd="0" destOrd="0" presId="urn:microsoft.com/office/officeart/2005/8/layout/vList2"/>
    <dgm:cxn modelId="{B70E3E79-E105-414A-9277-0E845A77E03E}" srcId="{7B39607E-2632-4167-8101-CB1CE651D1A4}" destId="{A52A4812-7CAF-4648-B8CC-4C286702C5B0}" srcOrd="1" destOrd="0" parTransId="{DF33A9D4-328D-43AF-A37B-D378C3B5E27C}" sibTransId="{E21FB026-1074-4E9B-AE3F-A6DE19263B16}"/>
    <dgm:cxn modelId="{3CF6DBDB-A283-4DA4-B312-32A6D6DE0B56}" srcId="{7B39607E-2632-4167-8101-CB1CE651D1A4}" destId="{F0C08F80-5CCB-4175-A3A6-9C839C8161D7}" srcOrd="4" destOrd="0" parTransId="{C2095733-8A2C-4CE8-9A8B-615F316AE127}" sibTransId="{E1740E81-3D5F-46DE-B858-6E4A2E339639}"/>
    <dgm:cxn modelId="{BB5DAA28-A347-4B1B-9128-ED1542621D26}" type="presOf" srcId="{7B39607E-2632-4167-8101-CB1CE651D1A4}" destId="{88603059-50B2-4D26-B1AA-7EB2F4EC5357}" srcOrd="0" destOrd="0" presId="urn:microsoft.com/office/officeart/2005/8/layout/vList2"/>
    <dgm:cxn modelId="{EAE1EB22-904C-4D44-9A91-BBDE642CF13D}" type="presOf" srcId="{9A4A92CE-4A1C-44DC-BA3D-CE07FD2EDEAD}" destId="{06375FD8-179B-4889-B07F-22980F1E9D76}" srcOrd="0" destOrd="0" presId="urn:microsoft.com/office/officeart/2005/8/layout/vList2"/>
    <dgm:cxn modelId="{EC6079B7-BF20-47EA-B6CC-3073F58CB538}" type="presParOf" srcId="{88603059-50B2-4D26-B1AA-7EB2F4EC5357}" destId="{06375FD8-179B-4889-B07F-22980F1E9D76}" srcOrd="0" destOrd="0" presId="urn:microsoft.com/office/officeart/2005/8/layout/vList2"/>
    <dgm:cxn modelId="{D15097FD-E570-475F-88D6-9C164E4211E1}" type="presParOf" srcId="{88603059-50B2-4D26-B1AA-7EB2F4EC5357}" destId="{095776A6-DF81-4A0D-A912-A651C880C6BA}" srcOrd="1" destOrd="0" presId="urn:microsoft.com/office/officeart/2005/8/layout/vList2"/>
    <dgm:cxn modelId="{50BD74AB-D0CE-479A-940E-ADDC8603790F}" type="presParOf" srcId="{88603059-50B2-4D26-B1AA-7EB2F4EC5357}" destId="{D8D92907-E423-4162-BC71-7A944DE89D49}" srcOrd="2" destOrd="0" presId="urn:microsoft.com/office/officeart/2005/8/layout/vList2"/>
    <dgm:cxn modelId="{171518F1-B61F-4FF0-98B8-4331E642A2A1}" type="presParOf" srcId="{88603059-50B2-4D26-B1AA-7EB2F4EC5357}" destId="{A0E2B75C-7CCD-4566-923D-2380418E1F65}" srcOrd="3" destOrd="0" presId="urn:microsoft.com/office/officeart/2005/8/layout/vList2"/>
    <dgm:cxn modelId="{85D389E0-7A5F-460A-AAAE-0370B566473D}" type="presParOf" srcId="{88603059-50B2-4D26-B1AA-7EB2F4EC5357}" destId="{74AFCE98-A9AA-481D-BC59-C8ECE872C382}" srcOrd="4" destOrd="0" presId="urn:microsoft.com/office/officeart/2005/8/layout/vList2"/>
    <dgm:cxn modelId="{FE2ED2F3-EBBD-41F9-9CF1-0AEEF236CB6B}" type="presParOf" srcId="{88603059-50B2-4D26-B1AA-7EB2F4EC5357}" destId="{386B247F-6C95-4CA3-A3AD-A6901744ED42}" srcOrd="5" destOrd="0" presId="urn:microsoft.com/office/officeart/2005/8/layout/vList2"/>
    <dgm:cxn modelId="{26C0BFE5-46A0-4A2C-A934-B1DA6CA4275C}" type="presParOf" srcId="{88603059-50B2-4D26-B1AA-7EB2F4EC5357}" destId="{69E106D4-9612-420D-A3C6-B82B3B17F0B3}" srcOrd="6" destOrd="0" presId="urn:microsoft.com/office/officeart/2005/8/layout/vList2"/>
    <dgm:cxn modelId="{9A925BCB-3F52-42F5-8CAF-7C73E03D8BFF}" type="presParOf" srcId="{88603059-50B2-4D26-B1AA-7EB2F4EC5357}" destId="{16B9B940-B760-4C1E-89AD-C31B00F3990E}" srcOrd="7" destOrd="0" presId="urn:microsoft.com/office/officeart/2005/8/layout/vList2"/>
    <dgm:cxn modelId="{0E88DBD6-0DDE-4ADE-97CC-FC85A9DF8B39}" type="presParOf" srcId="{88603059-50B2-4D26-B1AA-7EB2F4EC5357}" destId="{03BACBAE-AAF1-47E6-AC9E-41D1E98B2EF6}" srcOrd="8" destOrd="0" presId="urn:microsoft.com/office/officeart/2005/8/layout/vList2"/>
    <dgm:cxn modelId="{9474AF7A-2CA4-448F-A799-87FAAA7E8DDB}" type="presParOf" srcId="{88603059-50B2-4D26-B1AA-7EB2F4EC5357}" destId="{6380845D-3E8B-4DF3-B7C7-564746EEEFAF}" srcOrd="9" destOrd="0" presId="urn:microsoft.com/office/officeart/2005/8/layout/vList2"/>
    <dgm:cxn modelId="{D3DF4C4D-C09F-4FBF-B284-EC7A12557933}" type="presParOf" srcId="{88603059-50B2-4D26-B1AA-7EB2F4EC5357}" destId="{5B59E357-4DA2-4002-8B29-DED0B9178D4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AE0EB3-5C4C-4FF5-8699-382AA2194872}">
      <dsp:nvSpPr>
        <dsp:cNvPr id="0" name=""/>
        <dsp:cNvSpPr/>
      </dsp:nvSpPr>
      <dsp:spPr>
        <a:xfrm>
          <a:off x="0" y="26240"/>
          <a:ext cx="5961345" cy="95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Sklavinije podijeljene na županije</a:t>
          </a:r>
          <a:endParaRPr lang="en-US" sz="2400" kern="1200" dirty="0"/>
        </a:p>
      </dsp:txBody>
      <dsp:txXfrm>
        <a:off x="0" y="26240"/>
        <a:ext cx="5961345" cy="954720"/>
      </dsp:txXfrm>
    </dsp:sp>
    <dsp:sp modelId="{675F65D5-A6EA-4DDC-B833-25467F355F8A}">
      <dsp:nvSpPr>
        <dsp:cNvPr id="0" name=""/>
        <dsp:cNvSpPr/>
      </dsp:nvSpPr>
      <dsp:spPr>
        <a:xfrm>
          <a:off x="0" y="1127840"/>
          <a:ext cx="5961345" cy="95472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Župan, na čelu svake županije</a:t>
          </a:r>
          <a:endParaRPr lang="en-US" sz="2400" kern="1200" dirty="0"/>
        </a:p>
      </dsp:txBody>
      <dsp:txXfrm>
        <a:off x="0" y="1127840"/>
        <a:ext cx="5961345" cy="954720"/>
      </dsp:txXfrm>
    </dsp:sp>
    <dsp:sp modelId="{0F437551-F729-415A-9BE3-6790AEF61844}">
      <dsp:nvSpPr>
        <dsp:cNvPr id="0" name=""/>
        <dsp:cNvSpPr/>
      </dsp:nvSpPr>
      <dsp:spPr>
        <a:xfrm>
          <a:off x="0" y="2229440"/>
          <a:ext cx="5961345" cy="95472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Županijska skupština, svi odrasli muškarci sposobni za borbu</a:t>
          </a:r>
          <a:endParaRPr lang="en-US" sz="2400" kern="1200" dirty="0"/>
        </a:p>
      </dsp:txBody>
      <dsp:txXfrm>
        <a:off x="0" y="2229440"/>
        <a:ext cx="5961345" cy="954720"/>
      </dsp:txXfrm>
    </dsp:sp>
    <dsp:sp modelId="{C3DFD634-CA6F-4AB3-8389-C72F35B2BD48}">
      <dsp:nvSpPr>
        <dsp:cNvPr id="0" name=""/>
        <dsp:cNvSpPr/>
      </dsp:nvSpPr>
      <dsp:spPr>
        <a:xfrm>
          <a:off x="0" y="3331040"/>
          <a:ext cx="5961345" cy="95472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Udruživanje županija u slučaju rata</a:t>
          </a:r>
          <a:endParaRPr lang="en-US" sz="2400" kern="1200" dirty="0"/>
        </a:p>
      </dsp:txBody>
      <dsp:txXfrm>
        <a:off x="0" y="3331040"/>
        <a:ext cx="5961345" cy="954720"/>
      </dsp:txXfrm>
    </dsp:sp>
    <dsp:sp modelId="{05AB636C-7BA6-46F6-865D-12473DF331D0}">
      <dsp:nvSpPr>
        <dsp:cNvPr id="0" name=""/>
        <dsp:cNvSpPr/>
      </dsp:nvSpPr>
      <dsp:spPr>
        <a:xfrm>
          <a:off x="0" y="4432640"/>
          <a:ext cx="5961345" cy="9547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Početak stvaranja kneževina</a:t>
          </a:r>
          <a:endParaRPr lang="en-US" sz="2400" kern="1200" dirty="0"/>
        </a:p>
      </dsp:txBody>
      <dsp:txXfrm>
        <a:off x="0" y="4432640"/>
        <a:ext cx="5961345" cy="95472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A9D002-6F1E-4758-84AF-352E13AA397E}">
      <dsp:nvSpPr>
        <dsp:cNvPr id="0" name=""/>
        <dsp:cNvSpPr/>
      </dsp:nvSpPr>
      <dsp:spPr>
        <a:xfrm>
          <a:off x="0" y="16883"/>
          <a:ext cx="6263640" cy="1034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Knez Domagoj - </a:t>
          </a:r>
          <a:r>
            <a:rPr lang="en-US" sz="2600" kern="1200"/>
            <a:t>“</a:t>
          </a:r>
          <a:r>
            <a:rPr lang="hr-HR" sz="2600" kern="1200"/>
            <a:t>N</a:t>
          </a:r>
          <a:r>
            <a:rPr lang="en-US" sz="2600" kern="1200"/>
            <a:t>ajgori </a:t>
          </a:r>
          <a:r>
            <a:rPr lang="hr-HR" sz="2600" kern="1200"/>
            <a:t>i najslavniji </a:t>
          </a:r>
          <a:r>
            <a:rPr lang="en-US" sz="2600" kern="1200"/>
            <a:t>knez Slavena”</a:t>
          </a:r>
        </a:p>
      </dsp:txBody>
      <dsp:txXfrm>
        <a:off x="0" y="16883"/>
        <a:ext cx="6263640" cy="1034280"/>
      </dsp:txXfrm>
    </dsp:sp>
    <dsp:sp modelId="{A718651A-C98B-4832-84F9-C05DBE7E2F04}">
      <dsp:nvSpPr>
        <dsp:cNvPr id="0" name=""/>
        <dsp:cNvSpPr/>
      </dsp:nvSpPr>
      <dsp:spPr>
        <a:xfrm>
          <a:off x="0" y="1126043"/>
          <a:ext cx="6263640" cy="103428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871. godina bitka kod Barija</a:t>
          </a:r>
          <a:endParaRPr lang="en-US" sz="2600" kern="1200"/>
        </a:p>
      </dsp:txBody>
      <dsp:txXfrm>
        <a:off x="0" y="1126043"/>
        <a:ext cx="6263640" cy="1034280"/>
      </dsp:txXfrm>
    </dsp:sp>
    <dsp:sp modelId="{04196C8F-E0CE-4A5B-A55A-0741896EE682}">
      <dsp:nvSpPr>
        <dsp:cNvPr id="0" name=""/>
        <dsp:cNvSpPr/>
      </dsp:nvSpPr>
      <dsp:spPr>
        <a:xfrm>
          <a:off x="0" y="2235203"/>
          <a:ext cx="6263640" cy="103428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Knez Branimir – obnova veza sa Svetom Stolicom </a:t>
          </a:r>
          <a:endParaRPr lang="en-US" sz="2600" kern="1200"/>
        </a:p>
      </dsp:txBody>
      <dsp:txXfrm>
        <a:off x="0" y="2235203"/>
        <a:ext cx="6263640" cy="1034280"/>
      </dsp:txXfrm>
    </dsp:sp>
    <dsp:sp modelId="{09FD3E76-3D67-46B1-B7A6-DC13E79CFFFB}">
      <dsp:nvSpPr>
        <dsp:cNvPr id="0" name=""/>
        <dsp:cNvSpPr/>
      </dsp:nvSpPr>
      <dsp:spPr>
        <a:xfrm>
          <a:off x="0" y="3344363"/>
          <a:ext cx="6263640" cy="103428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7. lipanj 879. godina, prvo međunarodno priznanje (papa Ivan VIII.)</a:t>
          </a:r>
          <a:endParaRPr lang="en-US" sz="2600" kern="1200"/>
        </a:p>
      </dsp:txBody>
      <dsp:txXfrm>
        <a:off x="0" y="3344363"/>
        <a:ext cx="6263640" cy="1034280"/>
      </dsp:txXfrm>
    </dsp:sp>
    <dsp:sp modelId="{CFF8B55F-F4C4-466C-893E-D8A2D8224B24}">
      <dsp:nvSpPr>
        <dsp:cNvPr id="0" name=""/>
        <dsp:cNvSpPr/>
      </dsp:nvSpPr>
      <dsp:spPr>
        <a:xfrm>
          <a:off x="0" y="4453523"/>
          <a:ext cx="6263640" cy="10342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Dux Croatorum – knez Hrvata (Šopot)</a:t>
          </a:r>
          <a:endParaRPr lang="en-US" sz="2600" kern="1200"/>
        </a:p>
      </dsp:txBody>
      <dsp:txXfrm>
        <a:off x="0" y="4453523"/>
        <a:ext cx="6263640" cy="10342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EDE355-4354-4AC6-A2DF-1D063C8F6481}">
      <dsp:nvSpPr>
        <dsp:cNvPr id="0" name=""/>
        <dsp:cNvSpPr/>
      </dsp:nvSpPr>
      <dsp:spPr>
        <a:xfrm>
          <a:off x="0" y="13163"/>
          <a:ext cx="7037387" cy="804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Razvijeni poljoprivreda i stočarstvo</a:t>
          </a:r>
          <a:endParaRPr lang="en-US" sz="2400" kern="1200" dirty="0"/>
        </a:p>
      </dsp:txBody>
      <dsp:txXfrm>
        <a:off x="0" y="13163"/>
        <a:ext cx="7037387" cy="804960"/>
      </dsp:txXfrm>
    </dsp:sp>
    <dsp:sp modelId="{E1C75F63-DD2E-442A-8BB7-C0E36829D2F9}">
      <dsp:nvSpPr>
        <dsp:cNvPr id="0" name=""/>
        <dsp:cNvSpPr/>
      </dsp:nvSpPr>
      <dsp:spPr>
        <a:xfrm>
          <a:off x="0" y="941963"/>
          <a:ext cx="7037387" cy="804960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Obrada zemlje motikom</a:t>
          </a:r>
          <a:endParaRPr lang="en-US" sz="2400" kern="1200" dirty="0"/>
        </a:p>
      </dsp:txBody>
      <dsp:txXfrm>
        <a:off x="0" y="941963"/>
        <a:ext cx="7037387" cy="804960"/>
      </dsp:txXfrm>
    </dsp:sp>
    <dsp:sp modelId="{F4F5A3EC-EB2A-466E-8FF3-EE5D4832EDFB}">
      <dsp:nvSpPr>
        <dsp:cNvPr id="0" name=""/>
        <dsp:cNvSpPr/>
      </dsp:nvSpPr>
      <dsp:spPr>
        <a:xfrm>
          <a:off x="0" y="1870763"/>
          <a:ext cx="7037387" cy="804960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Poljoprivredne kulture: ječam, repa, pšenica, lan</a:t>
          </a:r>
          <a:endParaRPr lang="en-US" sz="2400" kern="1200" dirty="0"/>
        </a:p>
      </dsp:txBody>
      <dsp:txXfrm>
        <a:off x="0" y="1870763"/>
        <a:ext cx="7037387" cy="804960"/>
      </dsp:txXfrm>
    </dsp:sp>
    <dsp:sp modelId="{E47CD509-44AD-4B1B-9143-DA8E6E887B46}">
      <dsp:nvSpPr>
        <dsp:cNvPr id="0" name=""/>
        <dsp:cNvSpPr/>
      </dsp:nvSpPr>
      <dsp:spPr>
        <a:xfrm>
          <a:off x="0" y="2799563"/>
          <a:ext cx="7037387" cy="804960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Uzgajali svinje, kokoši i krave</a:t>
          </a:r>
          <a:endParaRPr lang="en-US" sz="2400" kern="1200" dirty="0"/>
        </a:p>
      </dsp:txBody>
      <dsp:txXfrm>
        <a:off x="0" y="2799563"/>
        <a:ext cx="7037387" cy="804960"/>
      </dsp:txXfrm>
    </dsp:sp>
    <dsp:sp modelId="{A511EE2C-65C9-4D30-B537-8BF1367D5099}">
      <dsp:nvSpPr>
        <dsp:cNvPr id="0" name=""/>
        <dsp:cNvSpPr/>
      </dsp:nvSpPr>
      <dsp:spPr>
        <a:xfrm>
          <a:off x="0" y="3728363"/>
          <a:ext cx="7037387" cy="804960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Uzgoj pčela, med i vosak</a:t>
          </a:r>
          <a:endParaRPr lang="en-US" sz="2400" kern="1200" dirty="0"/>
        </a:p>
      </dsp:txBody>
      <dsp:txXfrm>
        <a:off x="0" y="3728363"/>
        <a:ext cx="7037387" cy="804960"/>
      </dsp:txXfrm>
    </dsp:sp>
    <dsp:sp modelId="{BD9DE482-6F66-4DC7-8016-5B447CEB95AD}">
      <dsp:nvSpPr>
        <dsp:cNvPr id="0" name=""/>
        <dsp:cNvSpPr/>
      </dsp:nvSpPr>
      <dsp:spPr>
        <a:xfrm>
          <a:off x="0" y="4657163"/>
          <a:ext cx="7037387" cy="8049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Prikupljanje šumskih plodova i lov</a:t>
          </a:r>
          <a:endParaRPr lang="en-US" sz="2400" kern="1200" dirty="0"/>
        </a:p>
      </dsp:txBody>
      <dsp:txXfrm>
        <a:off x="0" y="4657163"/>
        <a:ext cx="7037387" cy="8049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7C7D05-BDDD-4842-A331-25356A10FD65}">
      <dsp:nvSpPr>
        <dsp:cNvPr id="0" name=""/>
        <dsp:cNvSpPr/>
      </dsp:nvSpPr>
      <dsp:spPr>
        <a:xfrm>
          <a:off x="0" y="34159"/>
          <a:ext cx="5961345" cy="1198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Smještaj između Franačkog Carstva na zapadu i Bizantskog Carstva na istoku</a:t>
          </a:r>
          <a:endParaRPr lang="en-US" sz="2400" kern="1200" dirty="0"/>
        </a:p>
      </dsp:txBody>
      <dsp:txXfrm>
        <a:off x="0" y="34159"/>
        <a:ext cx="5961345" cy="1198080"/>
      </dsp:txXfrm>
    </dsp:sp>
    <dsp:sp modelId="{0C39FE5D-F6E0-45F3-8DC4-2ADBF437F18B}">
      <dsp:nvSpPr>
        <dsp:cNvPr id="0" name=""/>
        <dsp:cNvSpPr/>
      </dsp:nvSpPr>
      <dsp:spPr>
        <a:xfrm>
          <a:off x="0" y="1416559"/>
          <a:ext cx="5961345" cy="119808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Franačko osvajanje područja današnje Hrvatske</a:t>
          </a:r>
          <a:endParaRPr lang="en-US" sz="2400" kern="1200" dirty="0"/>
        </a:p>
      </dsp:txBody>
      <dsp:txXfrm>
        <a:off x="0" y="1416559"/>
        <a:ext cx="5961345" cy="1198080"/>
      </dsp:txXfrm>
    </dsp:sp>
    <dsp:sp modelId="{E7D37B23-BD30-4AA7-A614-0505C9B85EBF}">
      <dsp:nvSpPr>
        <dsp:cNvPr id="0" name=""/>
        <dsp:cNvSpPr/>
      </dsp:nvSpPr>
      <dsp:spPr>
        <a:xfrm>
          <a:off x="0" y="2798960"/>
          <a:ext cx="5961345" cy="119808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Nasilno ponašanje prema narodu i upletanje u unutrašnju politiku</a:t>
          </a:r>
          <a:endParaRPr lang="en-US" sz="2400" kern="1200" dirty="0"/>
        </a:p>
      </dsp:txBody>
      <dsp:txXfrm>
        <a:off x="0" y="2798960"/>
        <a:ext cx="5961345" cy="1198080"/>
      </dsp:txXfrm>
    </dsp:sp>
    <dsp:sp modelId="{B2FA4A2E-BAE6-4397-B3D6-3808FC2CB98A}">
      <dsp:nvSpPr>
        <dsp:cNvPr id="0" name=""/>
        <dsp:cNvSpPr/>
      </dsp:nvSpPr>
      <dsp:spPr>
        <a:xfrm>
          <a:off x="0" y="4181360"/>
          <a:ext cx="5961345" cy="11980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Nezadovoljstvo i ustanci protiv franačke vlasti</a:t>
          </a:r>
          <a:endParaRPr lang="en-US" sz="2400" kern="1200" dirty="0"/>
        </a:p>
      </dsp:txBody>
      <dsp:txXfrm>
        <a:off x="0" y="4181360"/>
        <a:ext cx="5961345" cy="11980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BFD3F3-A3FD-4DAB-94D7-D55BFCD54911}">
      <dsp:nvSpPr>
        <dsp:cNvPr id="0" name=""/>
        <dsp:cNvSpPr/>
      </dsp:nvSpPr>
      <dsp:spPr>
        <a:xfrm>
          <a:off x="0" y="67883"/>
          <a:ext cx="7037387" cy="673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Ljudevit Posavski, knez u Donjoj Panoniji </a:t>
          </a:r>
          <a:endParaRPr lang="en-US" sz="2400" kern="1200" dirty="0"/>
        </a:p>
      </dsp:txBody>
      <dsp:txXfrm>
        <a:off x="0" y="67883"/>
        <a:ext cx="7037387" cy="673920"/>
      </dsp:txXfrm>
    </dsp:sp>
    <dsp:sp modelId="{AEBD5A46-3D52-41FF-84B2-BF5C7683D38F}">
      <dsp:nvSpPr>
        <dsp:cNvPr id="0" name=""/>
        <dsp:cNvSpPr/>
      </dsp:nvSpPr>
      <dsp:spPr>
        <a:xfrm>
          <a:off x="0" y="845483"/>
          <a:ext cx="7037387" cy="673920"/>
        </a:xfrm>
        <a:prstGeom prst="round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Sjedište u Sisku</a:t>
          </a:r>
          <a:endParaRPr lang="en-US" sz="2400" kern="1200" dirty="0"/>
        </a:p>
      </dsp:txBody>
      <dsp:txXfrm>
        <a:off x="0" y="845483"/>
        <a:ext cx="7037387" cy="673920"/>
      </dsp:txXfrm>
    </dsp:sp>
    <dsp:sp modelId="{6FC38063-5F3D-45B3-AC43-1B2FBE463C96}">
      <dsp:nvSpPr>
        <dsp:cNvPr id="0" name=""/>
        <dsp:cNvSpPr/>
      </dsp:nvSpPr>
      <dsp:spPr>
        <a:xfrm>
          <a:off x="0" y="1623083"/>
          <a:ext cx="7037387" cy="67392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819. godina ustanak protiv franačke vlasti</a:t>
          </a:r>
          <a:endParaRPr lang="en-US" sz="2400" kern="1200" dirty="0"/>
        </a:p>
      </dsp:txBody>
      <dsp:txXfrm>
        <a:off x="0" y="1623083"/>
        <a:ext cx="7037387" cy="673920"/>
      </dsp:txXfrm>
    </dsp:sp>
    <dsp:sp modelId="{8069B875-053A-4DEB-9B89-3A0DF5F7A173}">
      <dsp:nvSpPr>
        <dsp:cNvPr id="0" name=""/>
        <dsp:cNvSpPr/>
      </dsp:nvSpPr>
      <dsp:spPr>
        <a:xfrm>
          <a:off x="0" y="2400683"/>
          <a:ext cx="7037387" cy="67392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Knez Borna staje na stranu Franaka</a:t>
          </a:r>
          <a:endParaRPr lang="en-US" sz="2400" kern="1200" dirty="0"/>
        </a:p>
      </dsp:txBody>
      <dsp:txXfrm>
        <a:off x="0" y="2400683"/>
        <a:ext cx="7037387" cy="673920"/>
      </dsp:txXfrm>
    </dsp:sp>
    <dsp:sp modelId="{702FDB53-C9E2-40D3-87B2-83E26933D82A}">
      <dsp:nvSpPr>
        <dsp:cNvPr id="0" name=""/>
        <dsp:cNvSpPr/>
      </dsp:nvSpPr>
      <dsp:spPr>
        <a:xfrm>
          <a:off x="0" y="3178283"/>
          <a:ext cx="7037387" cy="67392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Sukob kod rijeke Kupe</a:t>
          </a:r>
          <a:endParaRPr lang="en-US" sz="2400" kern="1200" dirty="0"/>
        </a:p>
      </dsp:txBody>
      <dsp:txXfrm>
        <a:off x="0" y="3178283"/>
        <a:ext cx="7037387" cy="673920"/>
      </dsp:txXfrm>
    </dsp:sp>
    <dsp:sp modelId="{BC7EBBE0-D179-4867-9895-40DD88D5E9CB}">
      <dsp:nvSpPr>
        <dsp:cNvPr id="0" name=""/>
        <dsp:cNvSpPr/>
      </dsp:nvSpPr>
      <dsp:spPr>
        <a:xfrm>
          <a:off x="0" y="3955883"/>
          <a:ext cx="7037387" cy="673920"/>
        </a:xfrm>
        <a:prstGeom prst="round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Franačka pokorila Donju Panoniju</a:t>
          </a:r>
          <a:endParaRPr lang="en-US" sz="2400" kern="1200" dirty="0"/>
        </a:p>
      </dsp:txBody>
      <dsp:txXfrm>
        <a:off x="0" y="3955883"/>
        <a:ext cx="7037387" cy="673920"/>
      </dsp:txXfrm>
    </dsp:sp>
    <dsp:sp modelId="{334E277D-13CC-4A24-A4B7-10554FDECD23}">
      <dsp:nvSpPr>
        <dsp:cNvPr id="0" name=""/>
        <dsp:cNvSpPr/>
      </dsp:nvSpPr>
      <dsp:spPr>
        <a:xfrm>
          <a:off x="0" y="4733483"/>
          <a:ext cx="7037387" cy="6739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Ljudevita dao pogubiti ujak kneza Borne</a:t>
          </a:r>
          <a:endParaRPr lang="en-US" sz="2400" kern="1200" dirty="0"/>
        </a:p>
      </dsp:txBody>
      <dsp:txXfrm>
        <a:off x="0" y="4733483"/>
        <a:ext cx="7037387" cy="6739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ED6027-2E46-4485-B435-2D4376B56AEF}">
      <dsp:nvSpPr>
        <dsp:cNvPr id="0" name=""/>
        <dsp:cNvSpPr/>
      </dsp:nvSpPr>
      <dsp:spPr>
        <a:xfrm>
          <a:off x="0" y="24053"/>
          <a:ext cx="7037387" cy="10553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400" kern="1200" dirty="0"/>
            <a:t>Knez Trpimir (845</a:t>
          </a:r>
          <a:r>
            <a:rPr lang="hr-HR" sz="4400" kern="1200" dirty="0" smtClean="0"/>
            <a:t>. – 864</a:t>
          </a:r>
          <a:r>
            <a:rPr lang="hr-HR" sz="4400" kern="1200" dirty="0"/>
            <a:t>.)</a:t>
          </a:r>
          <a:endParaRPr lang="en-US" sz="4400" kern="1200" dirty="0"/>
        </a:p>
      </dsp:txBody>
      <dsp:txXfrm>
        <a:off x="0" y="24053"/>
        <a:ext cx="7037387" cy="1055340"/>
      </dsp:txXfrm>
    </dsp:sp>
    <dsp:sp modelId="{FC7454AB-FE70-41D1-AD68-3AC82B4A2568}">
      <dsp:nvSpPr>
        <dsp:cNvPr id="0" name=""/>
        <dsp:cNvSpPr/>
      </dsp:nvSpPr>
      <dsp:spPr>
        <a:xfrm>
          <a:off x="0" y="1079393"/>
          <a:ext cx="7037387" cy="437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437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3400" kern="1200"/>
            <a:t>začetnik</a:t>
          </a:r>
          <a:r>
            <a:rPr lang="en-US" sz="3400" kern="1200"/>
            <a:t> dinastije Trpimirovića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400" kern="1200"/>
            <a:t>ima dvor u Klisu ponad Splita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3400" kern="1200" dirty="0"/>
            <a:t>s uspjehom ratovao protiv Bugara i Bizanta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400" kern="1200" dirty="0"/>
            <a:t>sagradio </a:t>
          </a:r>
          <a:r>
            <a:rPr lang="en-US" sz="3400" kern="1200" dirty="0" err="1"/>
            <a:t>samostan</a:t>
          </a:r>
          <a:r>
            <a:rPr lang="en-US" sz="3400" kern="1200" dirty="0"/>
            <a:t> u </a:t>
          </a:r>
          <a:r>
            <a:rPr lang="en-US" sz="3400" kern="1200" dirty="0" err="1"/>
            <a:t>Rižinicama</a:t>
          </a:r>
          <a:r>
            <a:rPr lang="hr-HR" sz="3400" kern="1200" dirty="0"/>
            <a:t>, prvi benediktinski samostan u Hrvatskoj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3400" kern="1200" dirty="0"/>
            <a:t>osnovao Ninsku biskupiju</a:t>
          </a:r>
          <a:endParaRPr lang="en-US" sz="3400" kern="1200" dirty="0"/>
        </a:p>
      </dsp:txBody>
      <dsp:txXfrm>
        <a:off x="0" y="1079393"/>
        <a:ext cx="7037387" cy="43718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4500E3-4D2D-4E23-89AC-DF8736FA2D9D}">
      <dsp:nvSpPr>
        <dsp:cNvPr id="0" name=""/>
        <dsp:cNvSpPr/>
      </dsp:nvSpPr>
      <dsp:spPr>
        <a:xfrm>
          <a:off x="0" y="9023"/>
          <a:ext cx="7037387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/>
            <a:t>Knez Domagoj</a:t>
          </a:r>
          <a:endParaRPr lang="en-US" sz="2400" b="1" kern="1200" dirty="0"/>
        </a:p>
      </dsp:txBody>
      <dsp:txXfrm>
        <a:off x="0" y="9023"/>
        <a:ext cx="7037387" cy="575639"/>
      </dsp:txXfrm>
    </dsp:sp>
    <dsp:sp modelId="{0D80F6F7-485A-4C00-94F7-6507A2F7968A}">
      <dsp:nvSpPr>
        <dsp:cNvPr id="0" name=""/>
        <dsp:cNvSpPr/>
      </dsp:nvSpPr>
      <dsp:spPr>
        <a:xfrm>
          <a:off x="0" y="619223"/>
          <a:ext cx="7037387" cy="575639"/>
        </a:xfrm>
        <a:prstGeom prst="roundRect">
          <a:avLst/>
        </a:prstGeom>
        <a:solidFill>
          <a:schemeClr val="accent2">
            <a:hueOff val="585190"/>
            <a:satOff val="-730"/>
            <a:lumOff val="1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uspješno ratovao protiv Mlečana i Arapa</a:t>
          </a:r>
          <a:endParaRPr lang="en-US" sz="2400" kern="1200" dirty="0"/>
        </a:p>
      </dsp:txBody>
      <dsp:txXfrm>
        <a:off x="0" y="619223"/>
        <a:ext cx="7037387" cy="575639"/>
      </dsp:txXfrm>
    </dsp:sp>
    <dsp:sp modelId="{F890CCB6-300D-4E49-9F77-BDB3520F40DF}">
      <dsp:nvSpPr>
        <dsp:cNvPr id="0" name=""/>
        <dsp:cNvSpPr/>
      </dsp:nvSpPr>
      <dsp:spPr>
        <a:xfrm>
          <a:off x="0" y="1229423"/>
          <a:ext cx="7037387" cy="575639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871. godina bitka kod Barija</a:t>
          </a:r>
          <a:endParaRPr lang="en-US" sz="2400" kern="1200" dirty="0"/>
        </a:p>
      </dsp:txBody>
      <dsp:txXfrm>
        <a:off x="0" y="1229423"/>
        <a:ext cx="7037387" cy="575639"/>
      </dsp:txXfrm>
    </dsp:sp>
    <dsp:sp modelId="{0476D78A-BAD1-498F-833A-18C1546F9E22}">
      <dsp:nvSpPr>
        <dsp:cNvPr id="0" name=""/>
        <dsp:cNvSpPr/>
      </dsp:nvSpPr>
      <dsp:spPr>
        <a:xfrm>
          <a:off x="0" y="1839623"/>
          <a:ext cx="7037387" cy="575639"/>
        </a:xfrm>
        <a:prstGeom prst="roundRect">
          <a:avLst/>
        </a:prstGeom>
        <a:solidFill>
          <a:schemeClr val="accent2">
            <a:hueOff val="1755570"/>
            <a:satOff val="-2190"/>
            <a:lumOff val="5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snažna mornarica</a:t>
          </a:r>
          <a:endParaRPr lang="en-US" sz="2400" kern="1200" dirty="0"/>
        </a:p>
      </dsp:txBody>
      <dsp:txXfrm>
        <a:off x="0" y="1839623"/>
        <a:ext cx="7037387" cy="575639"/>
      </dsp:txXfrm>
    </dsp:sp>
    <dsp:sp modelId="{968CBB41-07EE-4573-AD56-F62B943D9ECE}">
      <dsp:nvSpPr>
        <dsp:cNvPr id="0" name=""/>
        <dsp:cNvSpPr/>
      </dsp:nvSpPr>
      <dsp:spPr>
        <a:xfrm>
          <a:off x="0" y="2449823"/>
          <a:ext cx="7037387" cy="57563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Domagojevi strijelci</a:t>
          </a:r>
          <a:endParaRPr lang="en-US" sz="2400" kern="1200" dirty="0"/>
        </a:p>
      </dsp:txBody>
      <dsp:txXfrm>
        <a:off x="0" y="2449823"/>
        <a:ext cx="7037387" cy="575639"/>
      </dsp:txXfrm>
    </dsp:sp>
    <dsp:sp modelId="{5B311DC3-2440-4FAF-888B-013D42C455AD}">
      <dsp:nvSpPr>
        <dsp:cNvPr id="0" name=""/>
        <dsp:cNvSpPr/>
      </dsp:nvSpPr>
      <dsp:spPr>
        <a:xfrm>
          <a:off x="0" y="3060023"/>
          <a:ext cx="7037387" cy="575639"/>
        </a:xfrm>
        <a:prstGeom prst="roundRect">
          <a:avLst/>
        </a:prstGeom>
        <a:solidFill>
          <a:schemeClr val="accent2">
            <a:hueOff val="2925949"/>
            <a:satOff val="-3649"/>
            <a:lumOff val="8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“</a:t>
          </a:r>
          <a:r>
            <a:rPr lang="en-US" sz="2400" kern="1200" dirty="0" err="1"/>
            <a:t>najgori</a:t>
          </a:r>
          <a:r>
            <a:rPr lang="en-US" sz="2400" kern="1200" dirty="0"/>
            <a:t> </a:t>
          </a:r>
          <a:r>
            <a:rPr lang="en-US" sz="2400" kern="1200" dirty="0" err="1"/>
            <a:t>knez</a:t>
          </a:r>
          <a:r>
            <a:rPr lang="en-US" sz="2400" kern="1200" dirty="0"/>
            <a:t> </a:t>
          </a:r>
          <a:r>
            <a:rPr lang="en-US" sz="2400" kern="1200" dirty="0" err="1"/>
            <a:t>Slavena</a:t>
          </a:r>
          <a:r>
            <a:rPr lang="en-US" sz="2400" kern="1200" dirty="0"/>
            <a:t>”</a:t>
          </a:r>
        </a:p>
      </dsp:txBody>
      <dsp:txXfrm>
        <a:off x="0" y="3060023"/>
        <a:ext cx="7037387" cy="575639"/>
      </dsp:txXfrm>
    </dsp:sp>
    <dsp:sp modelId="{81CE9D71-BB72-4F2B-8CA7-0F2E39772D4B}">
      <dsp:nvSpPr>
        <dsp:cNvPr id="0" name=""/>
        <dsp:cNvSpPr/>
      </dsp:nvSpPr>
      <dsp:spPr>
        <a:xfrm>
          <a:off x="0" y="3670223"/>
          <a:ext cx="7037387" cy="575639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Papa Ivan VIII. naziva ga „slavnim knezom”</a:t>
          </a:r>
          <a:endParaRPr lang="en-US" sz="2400" kern="1200" dirty="0"/>
        </a:p>
      </dsp:txBody>
      <dsp:txXfrm>
        <a:off x="0" y="3670223"/>
        <a:ext cx="7037387" cy="575639"/>
      </dsp:txXfrm>
    </dsp:sp>
    <dsp:sp modelId="{4E2CCCB5-9EBA-4932-A538-CFBE9AF52B99}">
      <dsp:nvSpPr>
        <dsp:cNvPr id="0" name=""/>
        <dsp:cNvSpPr/>
      </dsp:nvSpPr>
      <dsp:spPr>
        <a:xfrm>
          <a:off x="0" y="4280423"/>
          <a:ext cx="7037387" cy="575639"/>
        </a:xfrm>
        <a:prstGeom prst="roundRect">
          <a:avLst/>
        </a:prstGeom>
        <a:solidFill>
          <a:schemeClr val="accent2">
            <a:hueOff val="4096329"/>
            <a:satOff val="-5109"/>
            <a:lumOff val="12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Nakon njega vlada Zdeslav, Trpimirov sin</a:t>
          </a:r>
          <a:endParaRPr lang="en-US" sz="2400" kern="1200" dirty="0"/>
        </a:p>
      </dsp:txBody>
      <dsp:txXfrm>
        <a:off x="0" y="4280423"/>
        <a:ext cx="7037387" cy="575639"/>
      </dsp:txXfrm>
    </dsp:sp>
    <dsp:sp modelId="{6384F82B-3574-42C5-AAD9-FC35D7171291}">
      <dsp:nvSpPr>
        <dsp:cNvPr id="0" name=""/>
        <dsp:cNvSpPr/>
      </dsp:nvSpPr>
      <dsp:spPr>
        <a:xfrm>
          <a:off x="0" y="4890623"/>
          <a:ext cx="7037387" cy="57563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Borbe za prijestolje</a:t>
          </a:r>
          <a:endParaRPr lang="en-US" sz="2400" kern="1200" dirty="0"/>
        </a:p>
      </dsp:txBody>
      <dsp:txXfrm>
        <a:off x="0" y="4890623"/>
        <a:ext cx="7037387" cy="57563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DE1AF4-7B42-4FEF-BD26-214E7359F335}">
      <dsp:nvSpPr>
        <dsp:cNvPr id="0" name=""/>
        <dsp:cNvSpPr/>
      </dsp:nvSpPr>
      <dsp:spPr>
        <a:xfrm>
          <a:off x="0" y="2046"/>
          <a:ext cx="6589260" cy="7389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Sklavinije, zemlje </a:t>
          </a:r>
          <a:r>
            <a:rPr lang="hr-HR" sz="2400" kern="1200" dirty="0" err="1"/>
            <a:t>slavena</a:t>
          </a:r>
          <a:endParaRPr lang="en-US" sz="2400" kern="1200" dirty="0"/>
        </a:p>
      </dsp:txBody>
      <dsp:txXfrm>
        <a:off x="0" y="2046"/>
        <a:ext cx="6589260" cy="738962"/>
      </dsp:txXfrm>
    </dsp:sp>
    <dsp:sp modelId="{FA2F02D8-5DDD-4AC3-AF33-9FC72238F81F}">
      <dsp:nvSpPr>
        <dsp:cNvPr id="0" name=""/>
        <dsp:cNvSpPr/>
      </dsp:nvSpPr>
      <dsp:spPr>
        <a:xfrm>
          <a:off x="0" y="752202"/>
          <a:ext cx="6589260" cy="738962"/>
        </a:xfrm>
        <a:prstGeom prst="round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Prve </a:t>
          </a:r>
          <a:r>
            <a:rPr lang="hr-HR" sz="2400" kern="1200" dirty="0" err="1"/>
            <a:t>sklavinije</a:t>
          </a:r>
          <a:r>
            <a:rPr lang="hr-HR" sz="2400" kern="1200" dirty="0"/>
            <a:t>: Hrvatska, Panonija, Bosna, </a:t>
          </a:r>
          <a:r>
            <a:rPr lang="hr-HR" sz="2400" kern="1200" dirty="0" err="1"/>
            <a:t>Paganija</a:t>
          </a:r>
          <a:r>
            <a:rPr lang="hr-HR" sz="2400" kern="1200" dirty="0"/>
            <a:t>, Zahumlje i </a:t>
          </a:r>
          <a:r>
            <a:rPr lang="hr-HR" sz="2400" kern="1200" dirty="0" err="1"/>
            <a:t>Travunija</a:t>
          </a:r>
          <a:endParaRPr lang="en-US" sz="2400" kern="1200" dirty="0"/>
        </a:p>
      </dsp:txBody>
      <dsp:txXfrm>
        <a:off x="0" y="752202"/>
        <a:ext cx="6589260" cy="738962"/>
      </dsp:txXfrm>
    </dsp:sp>
    <dsp:sp modelId="{6FA480F2-01EE-42E5-A12E-252B442FE278}">
      <dsp:nvSpPr>
        <dsp:cNvPr id="0" name=""/>
        <dsp:cNvSpPr/>
      </dsp:nvSpPr>
      <dsp:spPr>
        <a:xfrm>
          <a:off x="0" y="1502359"/>
          <a:ext cx="6589260" cy="738962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Podjela na županije</a:t>
          </a:r>
          <a:endParaRPr lang="en-US" sz="2400" kern="1200" dirty="0"/>
        </a:p>
      </dsp:txBody>
      <dsp:txXfrm>
        <a:off x="0" y="1502359"/>
        <a:ext cx="6589260" cy="738962"/>
      </dsp:txXfrm>
    </dsp:sp>
    <dsp:sp modelId="{879AA7A4-A78B-462F-9629-5856A2EC59A0}">
      <dsp:nvSpPr>
        <dsp:cNvPr id="0" name=""/>
        <dsp:cNvSpPr/>
      </dsp:nvSpPr>
      <dsp:spPr>
        <a:xfrm>
          <a:off x="0" y="2252515"/>
          <a:ext cx="6589260" cy="738962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Razvijeni poljoprivreda i stočarstvo</a:t>
          </a:r>
          <a:endParaRPr lang="en-US" sz="2400" kern="1200" dirty="0"/>
        </a:p>
      </dsp:txBody>
      <dsp:txXfrm>
        <a:off x="0" y="2252515"/>
        <a:ext cx="6589260" cy="738962"/>
      </dsp:txXfrm>
    </dsp:sp>
    <dsp:sp modelId="{B7B95B2C-72DE-4AD0-A0A2-B96761BD53B3}">
      <dsp:nvSpPr>
        <dsp:cNvPr id="0" name=""/>
        <dsp:cNvSpPr/>
      </dsp:nvSpPr>
      <dsp:spPr>
        <a:xfrm>
          <a:off x="0" y="3002671"/>
          <a:ext cx="6589260" cy="738962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Gradnja jednostavnih kuća</a:t>
          </a:r>
          <a:endParaRPr lang="en-US" sz="2400" kern="1200" dirty="0"/>
        </a:p>
      </dsp:txBody>
      <dsp:txXfrm>
        <a:off x="0" y="3002671"/>
        <a:ext cx="6589260" cy="738962"/>
      </dsp:txXfrm>
    </dsp:sp>
    <dsp:sp modelId="{BD9F8290-9073-46AB-A967-A0BD2D1031F8}">
      <dsp:nvSpPr>
        <dsp:cNvPr id="0" name=""/>
        <dsp:cNvSpPr/>
      </dsp:nvSpPr>
      <dsp:spPr>
        <a:xfrm>
          <a:off x="0" y="3752827"/>
          <a:ext cx="6589260" cy="738962"/>
        </a:xfrm>
        <a:prstGeom prst="round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solidFill>
                <a:srgbClr val="FEFFFF"/>
              </a:solidFill>
            </a:rPr>
            <a:t>Razvijeni ribarstvo i pomorstvo uz more</a:t>
          </a:r>
          <a:endParaRPr lang="en-US" sz="2400" kern="1200" dirty="0"/>
        </a:p>
      </dsp:txBody>
      <dsp:txXfrm>
        <a:off x="0" y="3752827"/>
        <a:ext cx="6589260" cy="738962"/>
      </dsp:txXfrm>
    </dsp:sp>
    <dsp:sp modelId="{50C4A4F0-106A-4C3F-85BF-9C9195FF5D9F}">
      <dsp:nvSpPr>
        <dsp:cNvPr id="0" name=""/>
        <dsp:cNvSpPr/>
      </dsp:nvSpPr>
      <dsp:spPr>
        <a:xfrm>
          <a:off x="0" y="4502983"/>
          <a:ext cx="6589260" cy="73896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solidFill>
                <a:srgbClr val="FEFFFF"/>
              </a:solidFill>
            </a:rPr>
            <a:t>Razvijena trgovina</a:t>
          </a:r>
        </a:p>
      </dsp:txBody>
      <dsp:txXfrm>
        <a:off x="0" y="4502983"/>
        <a:ext cx="6589260" cy="73896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D62294-FF94-4408-9144-98188E950E58}">
      <dsp:nvSpPr>
        <dsp:cNvPr id="0" name=""/>
        <dsp:cNvSpPr/>
      </dsp:nvSpPr>
      <dsp:spPr>
        <a:xfrm>
          <a:off x="0" y="16883"/>
          <a:ext cx="6263640" cy="1034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Franačko osvajanje područja današnje Hrvatske</a:t>
          </a:r>
          <a:endParaRPr lang="en-US" sz="2600" kern="1200"/>
        </a:p>
      </dsp:txBody>
      <dsp:txXfrm>
        <a:off x="0" y="16883"/>
        <a:ext cx="6263640" cy="1034280"/>
      </dsp:txXfrm>
    </dsp:sp>
    <dsp:sp modelId="{EDA1CB84-1D55-497C-9419-07397C58D4B2}">
      <dsp:nvSpPr>
        <dsp:cNvPr id="0" name=""/>
        <dsp:cNvSpPr/>
      </dsp:nvSpPr>
      <dsp:spPr>
        <a:xfrm>
          <a:off x="0" y="1126043"/>
          <a:ext cx="6263640" cy="103428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Nezadovoljstvo i ustanci protiv franačke vlasti</a:t>
          </a:r>
          <a:endParaRPr lang="en-US" sz="2600" kern="1200" dirty="0"/>
        </a:p>
      </dsp:txBody>
      <dsp:txXfrm>
        <a:off x="0" y="1126043"/>
        <a:ext cx="6263640" cy="1034280"/>
      </dsp:txXfrm>
    </dsp:sp>
    <dsp:sp modelId="{DD2F63AE-DBC0-4E99-8E9D-0E3E6907000E}">
      <dsp:nvSpPr>
        <dsp:cNvPr id="0" name=""/>
        <dsp:cNvSpPr/>
      </dsp:nvSpPr>
      <dsp:spPr>
        <a:xfrm>
          <a:off x="0" y="2100997"/>
          <a:ext cx="6263640" cy="103428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Ljudevit Posavski, knez u Donjoj Panoniji, sjedište Sisak</a:t>
          </a:r>
          <a:endParaRPr lang="en-US" sz="2600" kern="1200" dirty="0"/>
        </a:p>
      </dsp:txBody>
      <dsp:txXfrm>
        <a:off x="0" y="2100997"/>
        <a:ext cx="6263640" cy="1034280"/>
      </dsp:txXfrm>
    </dsp:sp>
    <dsp:sp modelId="{7CAD8C61-E806-469B-B225-43E47DAAAAD2}">
      <dsp:nvSpPr>
        <dsp:cNvPr id="0" name=""/>
        <dsp:cNvSpPr/>
      </dsp:nvSpPr>
      <dsp:spPr>
        <a:xfrm>
          <a:off x="0" y="3344363"/>
          <a:ext cx="6263640" cy="103428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819. godina ustanak protiv franačke vlasti</a:t>
          </a:r>
          <a:endParaRPr lang="en-US" sz="2600" kern="1200" dirty="0"/>
        </a:p>
      </dsp:txBody>
      <dsp:txXfrm>
        <a:off x="0" y="3344363"/>
        <a:ext cx="6263640" cy="1034280"/>
      </dsp:txXfrm>
    </dsp:sp>
    <dsp:sp modelId="{2DD7EF1B-77F5-4A04-892D-F600FDDD182C}">
      <dsp:nvSpPr>
        <dsp:cNvPr id="0" name=""/>
        <dsp:cNvSpPr/>
      </dsp:nvSpPr>
      <dsp:spPr>
        <a:xfrm>
          <a:off x="0" y="4453523"/>
          <a:ext cx="6263640" cy="10342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Knez Borna staje na stranu Franaka</a:t>
          </a:r>
          <a:endParaRPr lang="en-US" sz="2600" kern="1200" dirty="0"/>
        </a:p>
      </dsp:txBody>
      <dsp:txXfrm>
        <a:off x="0" y="4453523"/>
        <a:ext cx="6263640" cy="103428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375FD8-179B-4889-B07F-22980F1E9D76}">
      <dsp:nvSpPr>
        <dsp:cNvPr id="0" name=""/>
        <dsp:cNvSpPr/>
      </dsp:nvSpPr>
      <dsp:spPr>
        <a:xfrm>
          <a:off x="0" y="2658"/>
          <a:ext cx="6263640" cy="9051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Knez Mislav – Hrvatski Jadran</a:t>
          </a:r>
          <a:endParaRPr lang="en-US" sz="2400" kern="1200" dirty="0"/>
        </a:p>
      </dsp:txBody>
      <dsp:txXfrm>
        <a:off x="0" y="2658"/>
        <a:ext cx="6263640" cy="905136"/>
      </dsp:txXfrm>
    </dsp:sp>
    <dsp:sp modelId="{D8D92907-E423-4162-BC71-7A944DE89D49}">
      <dsp:nvSpPr>
        <dsp:cNvPr id="0" name=""/>
        <dsp:cNvSpPr/>
      </dsp:nvSpPr>
      <dsp:spPr>
        <a:xfrm>
          <a:off x="0" y="921505"/>
          <a:ext cx="6263640" cy="905136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839. </a:t>
          </a:r>
          <a:r>
            <a:rPr lang="hr-HR" sz="2400" kern="1200" dirty="0"/>
            <a:t>godine mir sa Mlečanima</a:t>
          </a:r>
          <a:endParaRPr lang="en-US" sz="2400" kern="1200" dirty="0"/>
        </a:p>
      </dsp:txBody>
      <dsp:txXfrm>
        <a:off x="0" y="921505"/>
        <a:ext cx="6263640" cy="905136"/>
      </dsp:txXfrm>
    </dsp:sp>
    <dsp:sp modelId="{74AFCE98-A9AA-481D-BC59-C8ECE872C382}">
      <dsp:nvSpPr>
        <dsp:cNvPr id="0" name=""/>
        <dsp:cNvSpPr/>
      </dsp:nvSpPr>
      <dsp:spPr>
        <a:xfrm>
          <a:off x="0" y="1840352"/>
          <a:ext cx="6263640" cy="905136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Knez Trpimir – začetnik dinastije Trpimirovića</a:t>
          </a:r>
          <a:endParaRPr lang="en-US" sz="2400" kern="1200" dirty="0"/>
        </a:p>
      </dsp:txBody>
      <dsp:txXfrm>
        <a:off x="0" y="1840352"/>
        <a:ext cx="6263640" cy="905136"/>
      </dsp:txXfrm>
    </dsp:sp>
    <dsp:sp modelId="{69E106D4-9612-420D-A3C6-B82B3B17F0B3}">
      <dsp:nvSpPr>
        <dsp:cNvPr id="0" name=""/>
        <dsp:cNvSpPr/>
      </dsp:nvSpPr>
      <dsp:spPr>
        <a:xfrm>
          <a:off x="0" y="2759199"/>
          <a:ext cx="6263640" cy="905136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Trpimirova darovnica 852. godina</a:t>
          </a:r>
          <a:endParaRPr lang="en-US" sz="2400" kern="1200" dirty="0"/>
        </a:p>
      </dsp:txBody>
      <dsp:txXfrm>
        <a:off x="0" y="2759199"/>
        <a:ext cx="6263640" cy="905136"/>
      </dsp:txXfrm>
    </dsp:sp>
    <dsp:sp modelId="{03BACBAE-AAF1-47E6-AC9E-41D1E98B2EF6}">
      <dsp:nvSpPr>
        <dsp:cNvPr id="0" name=""/>
        <dsp:cNvSpPr/>
      </dsp:nvSpPr>
      <dsp:spPr>
        <a:xfrm>
          <a:off x="0" y="3678046"/>
          <a:ext cx="6263640" cy="905136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osnovao Ninsku biskupiju</a:t>
          </a:r>
          <a:endParaRPr lang="en-US" sz="2400" kern="1200" dirty="0"/>
        </a:p>
      </dsp:txBody>
      <dsp:txXfrm>
        <a:off x="0" y="3678046"/>
        <a:ext cx="6263640" cy="905136"/>
      </dsp:txXfrm>
    </dsp:sp>
    <dsp:sp modelId="{5B59E357-4DA2-4002-8B29-DED0B9178D4B}">
      <dsp:nvSpPr>
        <dsp:cNvPr id="0" name=""/>
        <dsp:cNvSpPr/>
      </dsp:nvSpPr>
      <dsp:spPr>
        <a:xfrm>
          <a:off x="0" y="4596893"/>
          <a:ext cx="6263640" cy="905136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sagradio </a:t>
          </a:r>
          <a:r>
            <a:rPr lang="en-US" sz="2400" kern="1200" dirty="0" err="1"/>
            <a:t>samostan</a:t>
          </a:r>
          <a:r>
            <a:rPr lang="en-US" sz="2400" kern="1200" dirty="0"/>
            <a:t> u </a:t>
          </a:r>
          <a:r>
            <a:rPr lang="en-US" sz="2400" kern="1200" dirty="0" err="1"/>
            <a:t>Rižinicama</a:t>
          </a:r>
          <a:r>
            <a:rPr lang="hr-HR" sz="2400" kern="1200" dirty="0"/>
            <a:t>, prvi benediktinski samostan u Hrvatskoj</a:t>
          </a:r>
          <a:endParaRPr lang="en-US" sz="2400" kern="1200" dirty="0"/>
        </a:p>
      </dsp:txBody>
      <dsp:txXfrm>
        <a:off x="0" y="4596893"/>
        <a:ext cx="6263640" cy="905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02/09/2020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Umjetnički prikaz kneza Ljudevita Posavskoga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427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Umjetnički prikaz kneza Trpimira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67480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Ulomak oltarne pregrade iz </a:t>
            </a:r>
            <a:r>
              <a:rPr lang="hr-HR" dirty="0" err="1"/>
              <a:t>Rižinica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44867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Pomoću zemljovida u udžbeniku na stranici 62. odgovorite na pitanja.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467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Kip kneza Branimira u Ninu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293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Pismo pape Ivana VIII. Knezu Branimiru 879.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19016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Najstariji kameni spomenik s imenom Hrvat jest kameni ulomak iz </a:t>
            </a:r>
            <a:r>
              <a:rPr lang="hr-HR" dirty="0" err="1"/>
              <a:t>Šopota</a:t>
            </a:r>
            <a:r>
              <a:rPr lang="hr-HR" dirty="0"/>
              <a:t> kod Benkovca.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65477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2.9.2020.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2.9.2020.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2.9.2020.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2.9.2020.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2.9.2020.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2.9.2020.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2.9.2020.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2.9.2020.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2.9.2020.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2.9.2020.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2.9.2020.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2.9.2020.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</p:spPr>
        <p:txBody>
          <a:bodyPr>
            <a:normAutofit/>
          </a:bodyPr>
          <a:lstStyle/>
          <a:p>
            <a:r>
              <a:rPr lang="hr-HR" sz="3800" dirty="0"/>
              <a:t>Hrvatska u doba kneževa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Hrvatska u ranome srednjem vijeku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B9D7E975-9161-4F2D-AC53-69E1912F6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muškarac, držanje, par, ljudi&#10;&#10;Opis je automatski generiran">
            <a:extLst>
              <a:ext uri="{FF2B5EF4-FFF2-40B4-BE49-F238E27FC236}">
                <a16:creationId xmlns:a16="http://schemas.microsoft.com/office/drawing/2014/main" xmlns="" id="{802A380C-FDB4-428A-93CB-F8F77FC90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11346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63E6235-1649-4B47-9862-4026FC473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DCAA7B4-12FC-41BF-97FF-3AEEE543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09" y="1056640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8000" dirty="0"/>
              <a:t>Hrvatske </a:t>
            </a:r>
            <a:r>
              <a:rPr lang="en-US" sz="8000" dirty="0" err="1"/>
              <a:t>kneževine</a:t>
            </a:r>
            <a:r>
              <a:rPr lang="en-US" sz="8000" dirty="0"/>
              <a:t> u IX. </a:t>
            </a:r>
            <a:r>
              <a:rPr lang="en-US" sz="8000" dirty="0" err="1"/>
              <a:t>stoljeću</a:t>
            </a:r>
            <a:endParaRPr lang="en-US" sz="8000" dirty="0"/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90BE8946-6FE1-4A4E-BAF7-38AFCF22D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50" y="-2366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0CE3E52-67DC-4CC1-B3B3-77E85266FE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255" y="596330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1958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8D1C62-2AB9-4765-81EB-985DE68E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3800" dirty="0">
                <a:solidFill>
                  <a:srgbClr val="FFFFFF"/>
                </a:solidFill>
              </a:rPr>
              <a:t>Hrvatske kneževine u IX. stoljeću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FB10316-DAED-4E99-9582-9C7444815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hr-HR" sz="2600" dirty="0"/>
              <a:t>Pročitajte izvor u udžbeniku na stranici 59. i odgovorite na pitanja.</a:t>
            </a: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92A0F24D-FC9F-4E7F-B038-63DE1F82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8D5C39A-560B-4D5D-A519-2AA1C82F5C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1654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4146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A6AB9BA-40F3-4F00-94FF-8638BCC97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Hrvatske kneževine u IX. stoljeću</a:t>
            </a:r>
            <a:endParaRPr lang="hr-HR" sz="3800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4A1759B-C139-47A2-9F42-380A55C80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hr-HR" sz="2400" dirty="0"/>
              <a:t>Slabljenje bizantske vlasti u Dalmaciji i franačke nad Hrvatskom</a:t>
            </a:r>
          </a:p>
          <a:p>
            <a:r>
              <a:rPr lang="hr-HR" sz="2400" dirty="0"/>
              <a:t>Na zapadu počinju jačati Mlečani</a:t>
            </a:r>
          </a:p>
          <a:p>
            <a:r>
              <a:rPr lang="hr-HR" sz="2400" dirty="0"/>
              <a:t>Prodor Arapa na Jadran</a:t>
            </a:r>
          </a:p>
          <a:p>
            <a:r>
              <a:rPr lang="hr-HR" sz="2400" dirty="0"/>
              <a:t>Knez Mislav, vladar </a:t>
            </a:r>
            <a:r>
              <a:rPr lang="hr-HR" sz="2400" dirty="0" err="1"/>
              <a:t>sklavinije</a:t>
            </a:r>
            <a:r>
              <a:rPr lang="hr-HR" sz="2400" dirty="0"/>
              <a:t> Hrvatske:</a:t>
            </a:r>
            <a:endParaRPr lang="hr-HR" altLang="sr-Latn-RS" sz="2400" dirty="0"/>
          </a:p>
          <a:p>
            <a:pPr lvl="1"/>
            <a:r>
              <a:rPr lang="hr-HR" altLang="sr-Latn-RS" sz="2400" dirty="0"/>
              <a:t>prijestolnice Nin i Knin</a:t>
            </a:r>
          </a:p>
          <a:p>
            <a:pPr lvl="1"/>
            <a:r>
              <a:rPr lang="hr-HR" altLang="sr-Latn-RS" sz="2400" dirty="0"/>
              <a:t>crkva svetog Jurja na </a:t>
            </a:r>
            <a:r>
              <a:rPr lang="hr-HR" altLang="sr-Latn-RS" sz="2400" dirty="0" err="1"/>
              <a:t>Putalju</a:t>
            </a:r>
            <a:endParaRPr lang="hr-HR" altLang="sr-Latn-RS" sz="2400" dirty="0"/>
          </a:p>
          <a:p>
            <a:pPr lvl="1"/>
            <a:r>
              <a:rPr lang="hr-HR" altLang="sr-Latn-RS" sz="2400" dirty="0"/>
              <a:t> prve borbe za hrvatski Jadran</a:t>
            </a:r>
            <a:endParaRPr lang="en-US" altLang="sr-Latn-RS" sz="2400" dirty="0"/>
          </a:p>
          <a:p>
            <a:pPr lvl="1"/>
            <a:r>
              <a:rPr lang="hr-HR" altLang="sr-Latn-RS" sz="2400" dirty="0"/>
              <a:t> </a:t>
            </a:r>
            <a:r>
              <a:rPr lang="en-US" altLang="sr-Latn-RS" sz="2400" dirty="0"/>
              <a:t>839. </a:t>
            </a:r>
            <a:r>
              <a:rPr lang="hr-HR" altLang="sr-Latn-RS" sz="2400" dirty="0"/>
              <a:t>godine potpisan mir sa Mlečanima</a:t>
            </a:r>
            <a:endParaRPr lang="en-US" altLang="sr-Latn-RS" sz="2400" dirty="0"/>
          </a:p>
          <a:p>
            <a:pPr lvl="1"/>
            <a:r>
              <a:rPr lang="hr-HR" altLang="sr-Latn-RS" sz="2400" dirty="0"/>
              <a:t> </a:t>
            </a:r>
            <a:r>
              <a:rPr lang="en-US" altLang="sr-Latn-RS" sz="2400" dirty="0" err="1"/>
              <a:t>Hrvati</a:t>
            </a:r>
            <a:r>
              <a:rPr lang="en-US" altLang="sr-Latn-RS" sz="2400" dirty="0"/>
              <a:t> se </a:t>
            </a:r>
            <a:r>
              <a:rPr lang="en-US" altLang="sr-Latn-RS" sz="2400" dirty="0" err="1"/>
              <a:t>udružuju</a:t>
            </a:r>
            <a:r>
              <a:rPr lang="en-US" altLang="sr-Latn-RS" sz="2400" dirty="0"/>
              <a:t> s </a:t>
            </a:r>
            <a:r>
              <a:rPr lang="en-US" altLang="sr-Latn-RS" sz="2400" dirty="0" err="1"/>
              <a:t>Neretvanima</a:t>
            </a:r>
            <a:endParaRPr lang="en-US" altLang="sr-Latn-RS" sz="2400" dirty="0"/>
          </a:p>
          <a:p>
            <a:endParaRPr lang="hr-HR" sz="2600" dirty="0"/>
          </a:p>
          <a:p>
            <a:endParaRPr lang="hr-HR" sz="2600" dirty="0"/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2D309FAC-37EB-4B70-B9DF-86254E13F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4950" y="-21847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CA5EA68-094D-4D78-ABC2-D5BD08CA0B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4699" y="5938391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0596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3145665-4D93-4C73-87B9-6213F123A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3800" dirty="0">
                <a:solidFill>
                  <a:srgbClr val="FFFFFF"/>
                </a:solidFill>
              </a:rPr>
              <a:t>Hrvatske kneževine u IX. stoljeću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345D2B24-8049-4629-9E6E-433D478A74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41277795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805D130A-24CC-4C2D-821D-C0532AC98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36483A3-7205-41CB-8978-A15CDCD294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9170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9073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6F2685F-D688-4DC1-9A96-70B495CE0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3800" dirty="0">
                <a:solidFill>
                  <a:srgbClr val="FFFFFF"/>
                </a:solidFill>
              </a:rPr>
              <a:t>Hrvatske kneževine u IX. stoljeću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na otvorenom, muškarac, osoba, vožnja&#10;&#10;Opis je automatski generiran">
            <a:extLst>
              <a:ext uri="{FF2B5EF4-FFF2-40B4-BE49-F238E27FC236}">
                <a16:creationId xmlns:a16="http://schemas.microsoft.com/office/drawing/2014/main" xmlns="" id="{2A047DBE-042D-47CD-B1B9-8CB8B6045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9976" y="504305"/>
            <a:ext cx="4176464" cy="5849389"/>
          </a:xfrm>
        </p:spPr>
      </p:pic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B54DBD5C-9579-471A-8A55-049F21760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50" y="16734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4840063-3811-455C-8E42-83CAAEA38B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7545" y="59492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9166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DBFB940-5261-442A-80D5-1650CBCB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3800" dirty="0">
                <a:solidFill>
                  <a:srgbClr val="FFFFFF"/>
                </a:solidFill>
              </a:rPr>
              <a:t>Hrvatske kneževine u IX. stoljeću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A0CCF76-5E1A-4D82-8567-999AF48E8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sr-Latn-RS" sz="2600" dirty="0">
                <a:latin typeface="Times New Roman" panose="02020603050405020304" pitchFamily="18" charset="0"/>
              </a:rPr>
              <a:t>TRPIMIROVA DAROVNICA</a:t>
            </a:r>
          </a:p>
          <a:p>
            <a:pPr lvl="1"/>
            <a:r>
              <a:rPr lang="en-US" altLang="sr-Latn-RS" sz="2400" dirty="0" err="1"/>
              <a:t>nastala</a:t>
            </a:r>
            <a:r>
              <a:rPr lang="en-US" altLang="sr-Latn-RS" sz="2400" dirty="0"/>
              <a:t> je 852.</a:t>
            </a:r>
            <a:r>
              <a:rPr lang="hr-HR" altLang="sr-Latn-RS" sz="2400" dirty="0"/>
              <a:t> godine</a:t>
            </a:r>
            <a:endParaRPr lang="en-US" altLang="sr-Latn-RS" sz="2400" dirty="0"/>
          </a:p>
          <a:p>
            <a:pPr lvl="1"/>
            <a:r>
              <a:rPr lang="en-US" altLang="sr-Latn-RS" sz="2400" dirty="0" err="1"/>
              <a:t>Trpimir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daruje</a:t>
            </a:r>
            <a:r>
              <a:rPr lang="en-US" altLang="sr-Latn-RS" sz="2400" dirty="0"/>
              <a:t> </a:t>
            </a:r>
            <a:r>
              <a:rPr lang="hr-HR" altLang="sr-Latn-RS" sz="2400" dirty="0"/>
              <a:t>zemlju na Kozjaku i Mosoru </a:t>
            </a:r>
            <a:r>
              <a:rPr lang="en-US" altLang="sr-Latn-RS" sz="2400" dirty="0" err="1"/>
              <a:t>splitskom</a:t>
            </a:r>
            <a:r>
              <a:rPr lang="en-US" altLang="sr-Latn-RS" sz="2400" dirty="0"/>
              <a:t> </a:t>
            </a:r>
            <a:r>
              <a:rPr lang="hr-HR" altLang="sr-Latn-RS" sz="2400" dirty="0"/>
              <a:t>nad</a:t>
            </a:r>
            <a:r>
              <a:rPr lang="en-US" altLang="sr-Latn-RS" sz="2400" dirty="0" err="1"/>
              <a:t>biskupu</a:t>
            </a:r>
            <a:endParaRPr lang="en-US" altLang="sr-Latn-RS" sz="2400" dirty="0"/>
          </a:p>
          <a:p>
            <a:pPr lvl="1"/>
            <a:r>
              <a:rPr lang="en-US" altLang="sr-Latn-RS" sz="2400" dirty="0" err="1"/>
              <a:t>Trpimir</a:t>
            </a:r>
            <a:r>
              <a:rPr lang="en-US" altLang="sr-Latn-RS" sz="2400" dirty="0"/>
              <a:t> se u </a:t>
            </a:r>
            <a:r>
              <a:rPr lang="en-US" altLang="sr-Latn-RS" sz="2400" dirty="0" err="1"/>
              <a:t>darovnici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naziva</a:t>
            </a:r>
            <a:r>
              <a:rPr lang="en-US" altLang="sr-Latn-RS" sz="2400" dirty="0"/>
              <a:t> “</a:t>
            </a:r>
            <a:r>
              <a:rPr lang="en-US" altLang="sr-Latn-RS" sz="2400" dirty="0" err="1"/>
              <a:t>milošću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Božjom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knez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Hrvata</a:t>
            </a:r>
            <a:r>
              <a:rPr lang="en-US" altLang="sr-Latn-RS" sz="2400" dirty="0"/>
              <a:t>”</a:t>
            </a:r>
          </a:p>
          <a:p>
            <a:pPr lvl="1"/>
            <a:r>
              <a:rPr lang="en-US" altLang="sr-Latn-RS" sz="2400" dirty="0"/>
              <a:t>to je </a:t>
            </a:r>
            <a:r>
              <a:rPr lang="en-US" altLang="sr-Latn-RS" sz="2400" dirty="0" err="1"/>
              <a:t>prvi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spomen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hrvatskog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imena</a:t>
            </a:r>
            <a:r>
              <a:rPr lang="en-US" altLang="sr-Latn-RS" sz="2400" dirty="0"/>
              <a:t> u </a:t>
            </a:r>
            <a:r>
              <a:rPr lang="en-US" altLang="sr-Latn-RS" sz="2400" dirty="0" err="1"/>
              <a:t>pisanom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dokumentu</a:t>
            </a:r>
            <a:endParaRPr lang="hr-HR" altLang="sr-Latn-RS" sz="2400" dirty="0"/>
          </a:p>
          <a:p>
            <a:pPr marL="457200" lvl="1" indent="0">
              <a:buNone/>
            </a:pPr>
            <a:endParaRPr lang="en-US" altLang="sr-Latn-RS" sz="2400" dirty="0"/>
          </a:p>
          <a:p>
            <a:pPr marL="0" indent="0">
              <a:buNone/>
            </a:pPr>
            <a:endParaRPr lang="hr-HR" sz="2600" dirty="0"/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67C35CE6-7221-45A9-B313-2EB1DFB72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4950" y="-30473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0E9217C-7713-4BC0-8925-0AE8787737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38391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3271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23E1507-3AE6-47A5-B196-7414E272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293" y="638144"/>
            <a:ext cx="4953934" cy="1676603"/>
          </a:xfrm>
        </p:spPr>
        <p:txBody>
          <a:bodyPr>
            <a:normAutofit/>
          </a:bodyPr>
          <a:lstStyle/>
          <a:p>
            <a:r>
              <a:rPr lang="hr-HR" sz="4000" dirty="0"/>
              <a:t>Hrvatske kneževine u IX. stoljeću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87900AF-3ED0-4C02-A309-3984EBBD2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xmlns="" id="{8DEDEE5C-3126-4336-A7D4-9277AF5A04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zgrada, kamen&#10;&#10;Opis je automatski generiran">
            <a:extLst>
              <a:ext uri="{FF2B5EF4-FFF2-40B4-BE49-F238E27FC236}">
                <a16:creationId xmlns:a16="http://schemas.microsoft.com/office/drawing/2014/main" xmlns="" id="{FF3BEB51-ED45-4227-8648-2D2F72845C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4" r="7878" b="-1"/>
          <a:stretch/>
        </p:blipFill>
        <p:spPr>
          <a:xfrm>
            <a:off x="656844" y="722376"/>
            <a:ext cx="4782312" cy="5413248"/>
          </a:xfrm>
          <a:prstGeom prst="rect">
            <a:avLst/>
          </a:prstGeom>
          <a:effectLst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FB1E3F55-1465-4160-B100-81166BD4F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2295" y="2438401"/>
            <a:ext cx="4953932" cy="3779520"/>
          </a:xfrm>
        </p:spPr>
        <p:txBody>
          <a:bodyPr>
            <a:normAutofit/>
          </a:bodyPr>
          <a:lstStyle/>
          <a:p>
            <a:r>
              <a:rPr lang="en-US" altLang="sr-Latn-RS" sz="2400" dirty="0"/>
              <a:t>Iz </a:t>
            </a:r>
            <a:r>
              <a:rPr lang="en-US" altLang="sr-Latn-RS" sz="2400" dirty="0" err="1"/>
              <a:t>crkve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sv</a:t>
            </a:r>
            <a:r>
              <a:rPr lang="en-US" altLang="sr-Latn-RS" sz="2400" dirty="0"/>
              <a:t>. Petra u </a:t>
            </a:r>
            <a:r>
              <a:rPr lang="en-US" altLang="sr-Latn-RS" sz="2400" dirty="0" err="1"/>
              <a:t>Rižinicama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sačuvao</a:t>
            </a:r>
            <a:r>
              <a:rPr lang="en-US" altLang="sr-Latn-RS" sz="2400" dirty="0"/>
              <a:t> se </a:t>
            </a:r>
            <a:r>
              <a:rPr lang="en-US" altLang="sr-Latn-RS" sz="2400" dirty="0" err="1"/>
              <a:t>dio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oltarne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pregrade</a:t>
            </a:r>
            <a:r>
              <a:rPr lang="en-US" altLang="sr-Latn-RS" sz="2400" dirty="0"/>
              <a:t> s </a:t>
            </a:r>
            <a:r>
              <a:rPr lang="en-US" altLang="sr-Latn-RS" sz="2400" dirty="0" err="1"/>
              <a:t>natpisom</a:t>
            </a:r>
            <a:r>
              <a:rPr lang="en-US" altLang="sr-Latn-RS" sz="2400" dirty="0"/>
              <a:t> “...pro duce </a:t>
            </a:r>
            <a:r>
              <a:rPr lang="en-US" altLang="sr-Latn-RS" sz="2400" dirty="0" err="1"/>
              <a:t>Trepim</a:t>
            </a:r>
            <a:r>
              <a:rPr lang="en-US" altLang="sr-Latn-RS" sz="2400" dirty="0"/>
              <a:t>…”. </a:t>
            </a:r>
            <a:r>
              <a:rPr lang="en-US" altLang="sr-Latn-RS" sz="2400" dirty="0" err="1"/>
              <a:t>Pretpostavlja</a:t>
            </a:r>
            <a:r>
              <a:rPr lang="en-US" altLang="sr-Latn-RS" sz="2400" dirty="0"/>
              <a:t> se da je </a:t>
            </a:r>
            <a:r>
              <a:rPr lang="en-US" altLang="sr-Latn-RS" sz="2400" dirty="0" err="1"/>
              <a:t>puni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natpis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glasio</a:t>
            </a:r>
            <a:r>
              <a:rPr lang="en-US" altLang="sr-Latn-RS" sz="2400" dirty="0"/>
              <a:t> “Orate pro duce </a:t>
            </a:r>
            <a:r>
              <a:rPr lang="en-US" altLang="sr-Latn-RS" sz="2400" dirty="0" err="1"/>
              <a:t>Trepimero</a:t>
            </a:r>
            <a:r>
              <a:rPr lang="en-US" altLang="sr-Latn-RS" sz="2400" dirty="0"/>
              <a:t>”, </a:t>
            </a:r>
            <a:r>
              <a:rPr lang="en-US" altLang="sr-Latn-RS" sz="2400" dirty="0" err="1"/>
              <a:t>što</a:t>
            </a:r>
            <a:r>
              <a:rPr lang="en-US" altLang="sr-Latn-RS" sz="2400" dirty="0"/>
              <a:t> bi u </a:t>
            </a:r>
            <a:r>
              <a:rPr lang="en-US" altLang="sr-Latn-RS" sz="2400" dirty="0" err="1"/>
              <a:t>prijevodu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na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hrvatski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značilo</a:t>
            </a:r>
            <a:r>
              <a:rPr lang="en-US" altLang="sr-Latn-RS" sz="2400" dirty="0"/>
              <a:t> “</a:t>
            </a:r>
            <a:r>
              <a:rPr lang="en-US" altLang="sr-Latn-RS" sz="2400" dirty="0" err="1"/>
              <a:t>Molite</a:t>
            </a:r>
            <a:r>
              <a:rPr lang="en-US" altLang="sr-Latn-RS" sz="2400" dirty="0"/>
              <a:t> za </a:t>
            </a:r>
            <a:r>
              <a:rPr lang="en-US" altLang="sr-Latn-RS" sz="2400" dirty="0" err="1"/>
              <a:t>kneza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Trpimira</a:t>
            </a:r>
            <a:r>
              <a:rPr lang="en-US" altLang="sr-Latn-RS" sz="2400" dirty="0"/>
              <a:t>”</a:t>
            </a:r>
          </a:p>
          <a:p>
            <a:endParaRPr lang="en-US" sz="2000" dirty="0"/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4E49FD8E-225B-42A1-91D7-A1A3CAEAE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50" y="26196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A3C7FD0-50CE-4148-9974-C084380A1C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7684" y="580526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2478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5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9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5D671A1-0789-477C-B4EE-5D446A850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664" y="930530"/>
            <a:ext cx="3361677" cy="32750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000" dirty="0">
                <a:solidFill>
                  <a:srgbClr val="FFFFFF"/>
                </a:solidFill>
              </a:rPr>
              <a:t>Hrvatske </a:t>
            </a:r>
            <a:r>
              <a:rPr lang="en-US" sz="5000" dirty="0" err="1">
                <a:solidFill>
                  <a:srgbClr val="FFFFFF"/>
                </a:solidFill>
              </a:rPr>
              <a:t>kneževine</a:t>
            </a:r>
            <a:r>
              <a:rPr lang="en-US" sz="5000" dirty="0">
                <a:solidFill>
                  <a:srgbClr val="FFFFFF"/>
                </a:solidFill>
              </a:rPr>
              <a:t> u IX. </a:t>
            </a:r>
            <a:r>
              <a:rPr lang="en-US" sz="5000" dirty="0" err="1">
                <a:solidFill>
                  <a:srgbClr val="FFFFFF"/>
                </a:solidFill>
              </a:rPr>
              <a:t>stoljeću</a:t>
            </a:r>
            <a:endParaRPr lang="en-US" sz="5000" dirty="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8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13417" y="4843002"/>
            <a:ext cx="1351062" cy="1568472"/>
          </a:xfrm>
          <a:prstGeom prst="rect">
            <a:avLst/>
          </a:prstGeom>
          <a:solidFill>
            <a:srgbClr val="27653A"/>
          </a:solidFill>
          <a:ln w="25400">
            <a:solidFill>
              <a:srgbClr val="276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B1B"/>
              </a:solidFill>
            </a:endParaRPr>
          </a:p>
        </p:txBody>
      </p:sp>
      <p:pic>
        <p:nvPicPr>
          <p:cNvPr id="5" name="Rezervirano mjesto sadržaj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EAA71B31-759E-4BEE-B794-D0C1F0688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33"/>
          <a:stretch/>
        </p:blipFill>
        <p:spPr>
          <a:xfrm>
            <a:off x="4517401" y="450221"/>
            <a:ext cx="7203993" cy="5957557"/>
          </a:xfrm>
          <a:prstGeom prst="rect">
            <a:avLst/>
          </a:prstGeom>
        </p:spPr>
      </p:pic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3232AD59-B9D9-471A-96C2-44EF7C09F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41208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8847708-4692-4B69-B3F3-F9F5378EB8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4427" y="602128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425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8" y="450221"/>
            <a:ext cx="8994357" cy="4343400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C0494C5-1785-4D57-87E4-6CD42E4A6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031353"/>
            <a:ext cx="7736255" cy="3181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Hrvatske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kneževine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u IX.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stoljeću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19345" y="450221"/>
            <a:ext cx="2115455" cy="2102827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199" y="4932939"/>
            <a:ext cx="11277601" cy="146614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F4458A6-717C-4B9E-A163-D4AC3CF80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669" y="5184138"/>
            <a:ext cx="10008863" cy="96374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Pročitajte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izvor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udžbeniku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stranici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61.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odgovorite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pitanja</a:t>
            </a:r>
            <a:r>
              <a:rPr lang="hr-HR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endParaRPr lang="en-US" kern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2280AB2-77A5-4CB7-AF7D-1795CA8DC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19345" y="2728167"/>
            <a:ext cx="2115455" cy="206545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9872F820-25AC-4BFC-B0CE-61C30A21F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4950" y="-1967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B9C97DC-0C9D-4266-83B8-9D991E8EA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94906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9301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DA35817-EF12-458A-AF6B-E210E7332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Hrvatske kneževine u IX. stoljeću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ED806DF-CD27-41F0-A629-4E4ABD80B2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57977033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E7C1F1B8-BBC4-4A0E-9695-5398EC7BB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16734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24F34C4-3BDD-4E6E-B74A-BE0F985864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154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B20C3A8-26F3-414D-A0F5-D8B27B4CF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216" cy="1344975"/>
          </a:xfrm>
        </p:spPr>
        <p:txBody>
          <a:bodyPr>
            <a:noAutofit/>
          </a:bodyPr>
          <a:lstStyle/>
          <a:p>
            <a:r>
              <a:rPr lang="hr-HR" dirty="0"/>
              <a:t>Hrvatska u doba kneževa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BFB67007-7665-42B0-B13D-081FEA379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663293"/>
            <a:ext cx="5157216" cy="3773010"/>
          </a:xfrm>
        </p:spPr>
        <p:txBody>
          <a:bodyPr>
            <a:normAutofit/>
          </a:bodyPr>
          <a:lstStyle/>
          <a:p>
            <a:r>
              <a:rPr lang="hr-HR" sz="2400" dirty="0"/>
              <a:t>Pomoću povijesnog zemljovida u udžbeniku na stranici 57. prisjetite se što ste naučili o seobi naroda i doseljenju Hrvata, te odgovorite na slijedeća pitanja.</a:t>
            </a:r>
            <a:endParaRPr lang="en-US" sz="2400" dirty="0"/>
          </a:p>
        </p:txBody>
      </p:sp>
      <p:pic>
        <p:nvPicPr>
          <p:cNvPr id="5" name="Rezervirano mjesto sadržaj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AC1116A7-4941-4043-A789-9BFF44BF09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0" r="-1" b="-1"/>
          <a:stretch/>
        </p:blipFill>
        <p:spPr>
          <a:xfrm>
            <a:off x="6595327" y="1564571"/>
            <a:ext cx="5517561" cy="3808645"/>
          </a:xfrm>
          <a:prstGeom prst="rect">
            <a:avLst/>
          </a:prstGeom>
        </p:spPr>
      </p:pic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70855B69-5051-41DD-AD7A-CAFD14CCB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369377E-92AD-4ECB-994C-920A722594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8460" y="59492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1995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9C05021-07B2-4701-BF2D-FACE8340F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Hrvatske kneževine u IX. stoljeću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4D16AC4-81C5-4B4F-9963-0EEC7472B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hr-HR" sz="2600" dirty="0"/>
              <a:t>Pročitajte izvor u udžbeniku na stranici 62. i odgovorite na pitanja.</a:t>
            </a: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B6411908-5776-4DA0-8273-BE4370E31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7165" y="-15397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C1315AB-9EEC-4BC4-8C5B-191D73A66E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938391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8494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832AE76-B37E-46A0-BC7A-526129E85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Hrvatske kneževine u IX. stoljeću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61B32E2-610A-442E-BE2E-B9000A4F7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hr-HR" altLang="sr-Latn-RS" sz="2400" b="1" dirty="0"/>
              <a:t>Knez Branimir </a:t>
            </a:r>
            <a:r>
              <a:rPr lang="en-US" altLang="sr-Latn-RS" sz="2400" b="1" dirty="0"/>
              <a:t>(879</a:t>
            </a:r>
            <a:r>
              <a:rPr lang="en-US" altLang="sr-Latn-RS" sz="2400" b="1" dirty="0" smtClean="0"/>
              <a:t>.</a:t>
            </a:r>
            <a:r>
              <a:rPr lang="hr-HR" altLang="sr-Latn-RS" sz="2400" b="1" dirty="0" smtClean="0"/>
              <a:t> </a:t>
            </a:r>
            <a:r>
              <a:rPr lang="en-US" altLang="sr-Latn-RS" sz="2400" b="1" dirty="0" smtClean="0"/>
              <a:t>–</a:t>
            </a:r>
            <a:r>
              <a:rPr lang="hr-HR" altLang="sr-Latn-RS" sz="2400" b="1" dirty="0" smtClean="0"/>
              <a:t> </a:t>
            </a:r>
            <a:r>
              <a:rPr lang="en-US" altLang="sr-Latn-RS" sz="2400" b="1" dirty="0" smtClean="0"/>
              <a:t>892</a:t>
            </a:r>
            <a:r>
              <a:rPr lang="en-US" altLang="sr-Latn-RS" sz="2400" b="1" dirty="0"/>
              <a:t>.)</a:t>
            </a:r>
            <a:endParaRPr lang="hr-HR" altLang="sr-Latn-RS" sz="2400" b="1" dirty="0"/>
          </a:p>
          <a:p>
            <a:pPr marL="457200" lvl="1" indent="0">
              <a:buNone/>
            </a:pPr>
            <a:endParaRPr lang="hr-HR" altLang="sr-Latn-RS" sz="2400" dirty="0"/>
          </a:p>
          <a:p>
            <a:pPr lvl="1"/>
            <a:r>
              <a:rPr lang="hr-HR" altLang="sr-Latn-RS" sz="2400" dirty="0"/>
              <a:t>prekid veza s franačkim vladarima i Bizantom</a:t>
            </a:r>
          </a:p>
          <a:p>
            <a:pPr lvl="1"/>
            <a:r>
              <a:rPr lang="hr-HR" altLang="sr-Latn-RS" sz="2400" dirty="0"/>
              <a:t>pismo papi Ivanu VIII. i obnova veza sa Svetom Stolicom</a:t>
            </a:r>
          </a:p>
          <a:p>
            <a:pPr lvl="1"/>
            <a:r>
              <a:rPr lang="hr-HR" altLang="sr-Latn-RS" sz="2400" dirty="0"/>
              <a:t>18. rujan 887. godine bitka kod Makarske</a:t>
            </a:r>
            <a:endParaRPr lang="en-US" altLang="sr-Latn-RS" sz="2400" dirty="0"/>
          </a:p>
          <a:p>
            <a:pPr lvl="1"/>
            <a:r>
              <a:rPr lang="en-US" altLang="sr-Latn-RS" sz="2400" dirty="0"/>
              <a:t>papa Ivan VIII. </a:t>
            </a:r>
            <a:r>
              <a:rPr lang="en-US" altLang="sr-Latn-RS" sz="2400" dirty="0" err="1"/>
              <a:t>blagoslivlje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Branimira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i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hrvatski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narod</a:t>
            </a:r>
            <a:r>
              <a:rPr lang="hr-HR" altLang="sr-Latn-RS" sz="2400" dirty="0"/>
              <a:t> (</a:t>
            </a:r>
            <a:r>
              <a:rPr lang="en-US" altLang="sr-Latn-RS" sz="2400" dirty="0" err="1"/>
              <a:t>čin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ravan</a:t>
            </a:r>
            <a:r>
              <a:rPr lang="en-US" altLang="sr-Latn-RS" sz="2400" dirty="0"/>
              <a:t> </a:t>
            </a:r>
            <a:r>
              <a:rPr lang="hr-HR" altLang="sr-Latn-RS" sz="2400" dirty="0"/>
              <a:t>međunarodnom </a:t>
            </a:r>
            <a:r>
              <a:rPr lang="en-US" altLang="sr-Latn-RS" sz="2400" dirty="0" err="1"/>
              <a:t>priznanju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samostalnosti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Hrvatske</a:t>
            </a:r>
            <a:r>
              <a:rPr lang="hr-HR" altLang="sr-Latn-RS" sz="2400" dirty="0"/>
              <a:t>)</a:t>
            </a:r>
          </a:p>
          <a:p>
            <a:pPr marL="457200" lvl="1" indent="0">
              <a:buNone/>
            </a:pPr>
            <a:endParaRPr lang="hr-HR" altLang="sr-Latn-RS" sz="2400" dirty="0"/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29C702A0-341D-4C5B-88D8-F845D02DD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0C692B2-6B8C-4597-A7A0-9D54459E7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38391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9204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9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84717B7-727B-48D8-A0B0-BAC60237B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664" y="930530"/>
            <a:ext cx="3361677" cy="32750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Hrvatske </a:t>
            </a:r>
            <a:r>
              <a:rPr lang="en-US" dirty="0" err="1">
                <a:solidFill>
                  <a:srgbClr val="FFFFFF"/>
                </a:solidFill>
              </a:rPr>
              <a:t>kneževine</a:t>
            </a:r>
            <a:r>
              <a:rPr lang="en-US" dirty="0">
                <a:solidFill>
                  <a:srgbClr val="FFFFFF"/>
                </a:solidFill>
              </a:rPr>
              <a:t> u IX. </a:t>
            </a:r>
            <a:r>
              <a:rPr lang="en-US" dirty="0" err="1">
                <a:solidFill>
                  <a:srgbClr val="FFFFFF"/>
                </a:solidFill>
              </a:rPr>
              <a:t>stoljeću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8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13417" y="4843002"/>
            <a:ext cx="1351062" cy="1568472"/>
          </a:xfrm>
          <a:prstGeom prst="rect">
            <a:avLst/>
          </a:prstGeom>
          <a:solidFill>
            <a:srgbClr val="515232"/>
          </a:solidFill>
          <a:ln w="25400">
            <a:solidFill>
              <a:srgbClr val="515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B1B"/>
              </a:solidFill>
            </a:endParaRPr>
          </a:p>
        </p:txBody>
      </p:sp>
      <p:pic>
        <p:nvPicPr>
          <p:cNvPr id="5" name="Rezervirano mjesto sadržaja 4" descr="Slika na kojoj se prikazuje voda, na otvorenom, muškarac, stajanje&#10;&#10;Opis je automatski generiran">
            <a:extLst>
              <a:ext uri="{FF2B5EF4-FFF2-40B4-BE49-F238E27FC236}">
                <a16:creationId xmlns:a16="http://schemas.microsoft.com/office/drawing/2014/main" xmlns="" id="{375128DD-07CE-4715-BFD8-DE1DABE66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311" b="2"/>
          <a:stretch/>
        </p:blipFill>
        <p:spPr>
          <a:xfrm>
            <a:off x="4517401" y="450221"/>
            <a:ext cx="7203993" cy="5957557"/>
          </a:xfrm>
          <a:prstGeom prst="rect">
            <a:avLst/>
          </a:prstGeom>
        </p:spPr>
      </p:pic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E84FDF4F-EEC6-43E0-A7B2-08C11FB54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83912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363B2E3-7C17-4225-9DF0-4DD16985FF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5980" y="602128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6894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B9D7E975-9161-4F2D-AC53-69E1912F6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EEF8E2A9-6A7E-4341-86B5-DF7D7DEC5B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76" r="-3" b="-3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28" name="Right Triangle 27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63E6235-1649-4B47-9862-4026FC473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A0B8799-AA6B-4314-BA06-3F8BFDC4C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10" y="765952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 dirty="0"/>
              <a:t>Hrvatske </a:t>
            </a:r>
            <a:r>
              <a:rPr lang="en-US" sz="4800" dirty="0" err="1"/>
              <a:t>kneževine</a:t>
            </a:r>
            <a:r>
              <a:rPr lang="en-US" sz="4800" dirty="0"/>
              <a:t> u IX. </a:t>
            </a:r>
            <a:r>
              <a:rPr lang="en-US" sz="4800" dirty="0" err="1"/>
              <a:t>stoljeću</a:t>
            </a:r>
            <a:endParaRPr lang="en-US" sz="480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54716E94-343F-4510-AAC7-0BCE9BABD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0210" y="4582814"/>
            <a:ext cx="4041454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 err="1"/>
              <a:t>Pročitajte</a:t>
            </a:r>
            <a:r>
              <a:rPr lang="en-US" sz="2400" dirty="0"/>
              <a:t> </a:t>
            </a:r>
            <a:r>
              <a:rPr lang="en-US" sz="2400" dirty="0" err="1"/>
              <a:t>izvor</a:t>
            </a:r>
            <a:r>
              <a:rPr lang="en-US" sz="2400" dirty="0"/>
              <a:t> u </a:t>
            </a:r>
            <a:r>
              <a:rPr lang="en-US" sz="2400" dirty="0" err="1"/>
              <a:t>udžbeniku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stranici</a:t>
            </a:r>
            <a:r>
              <a:rPr lang="en-US" sz="2400" dirty="0"/>
              <a:t> 63.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odgovorite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pitanja</a:t>
            </a:r>
            <a:r>
              <a:rPr lang="hr-HR" sz="2400" dirty="0"/>
              <a:t>.</a:t>
            </a:r>
            <a:endParaRPr lang="en-US" sz="2400" dirty="0"/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41BFB575-E331-4A47-A7ED-04B6D1CE1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10155" y="36529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B66BA78-988A-47A7-BE31-6181003B36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8224" y="591050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2786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881F775-8DC4-41CA-AEE7-83DCEE50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dirty="0"/>
              <a:t>Hrvatske </a:t>
            </a:r>
            <a:r>
              <a:rPr lang="en-US" dirty="0" err="1"/>
              <a:t>kneževine</a:t>
            </a:r>
            <a:r>
              <a:rPr lang="en-US" dirty="0"/>
              <a:t> u IX. </a:t>
            </a:r>
            <a:r>
              <a:rPr lang="en-US" dirty="0" err="1"/>
              <a:t>stoljeću</a:t>
            </a:r>
            <a:endParaRPr lang="hr-HR" dirty="0"/>
          </a:p>
        </p:txBody>
      </p:sp>
      <p:pic>
        <p:nvPicPr>
          <p:cNvPr id="5" name="Slika 4" descr="Slika na kojoj se prikazuje zgrada, cigla&#10;&#10;Opis je automatski generiran">
            <a:extLst>
              <a:ext uri="{FF2B5EF4-FFF2-40B4-BE49-F238E27FC236}">
                <a16:creationId xmlns:a16="http://schemas.microsoft.com/office/drawing/2014/main" xmlns="" id="{40CC18E1-0F90-41A7-B814-9ECB64C21C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46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41B3765-5FD2-48DA-B2CA-56EA6C196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 lnSpcReduction="10000"/>
          </a:bodyPr>
          <a:lstStyle/>
          <a:p>
            <a:r>
              <a:rPr lang="hr-HR" altLang="sr-Latn-RS" sz="2400" dirty="0"/>
              <a:t>vladavina mira i gospodarski procvat</a:t>
            </a:r>
          </a:p>
          <a:p>
            <a:r>
              <a:rPr lang="hr-HR" altLang="sr-Latn-RS" sz="2400" dirty="0"/>
              <a:t>obnova i gradnja crkava</a:t>
            </a:r>
          </a:p>
          <a:p>
            <a:r>
              <a:rPr lang="hr-HR" altLang="sr-Latn-RS" sz="2400" dirty="0"/>
              <a:t>sačuvano pet kamenih ulomaka s imenom Branimir</a:t>
            </a:r>
          </a:p>
          <a:p>
            <a:r>
              <a:rPr lang="hr-HR" altLang="sr-Latn-RS" sz="2400" dirty="0" err="1"/>
              <a:t>Šopot</a:t>
            </a:r>
            <a:r>
              <a:rPr lang="hr-HR" altLang="sr-Latn-RS" sz="2400" dirty="0"/>
              <a:t> kod Benkovca (</a:t>
            </a:r>
            <a:r>
              <a:rPr lang="hr-HR" altLang="sr-Latn-RS" sz="2400" i="1" dirty="0" err="1"/>
              <a:t>dux</a:t>
            </a:r>
            <a:r>
              <a:rPr lang="hr-HR" altLang="sr-Latn-RS" sz="2400" i="1" dirty="0"/>
              <a:t> </a:t>
            </a:r>
            <a:r>
              <a:rPr lang="hr-HR" altLang="sr-Latn-RS" sz="2400" i="1" dirty="0" err="1"/>
              <a:t>Croatorum</a:t>
            </a:r>
            <a:r>
              <a:rPr lang="hr-HR" altLang="sr-Latn-RS" sz="2400" dirty="0"/>
              <a:t>)</a:t>
            </a:r>
          </a:p>
          <a:p>
            <a:r>
              <a:rPr lang="hr-HR" altLang="sr-Latn-RS" sz="2400" dirty="0"/>
              <a:t>Muć kod Splita 888. godina</a:t>
            </a:r>
          </a:p>
          <a:p>
            <a:r>
              <a:rPr lang="hr-HR" altLang="sr-Latn-RS" sz="2400" dirty="0"/>
              <a:t>razvoj hrvatske latinične pismenosti</a:t>
            </a:r>
          </a:p>
          <a:p>
            <a:endParaRPr lang="hr-HR" sz="1800" dirty="0"/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DDE588C1-1231-4816-BD2F-EE04FB706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30" y="3517899"/>
            <a:ext cx="1797050" cy="469900"/>
          </a:xfrm>
          <a:prstGeom prst="rect">
            <a:avLst/>
          </a:prstGeom>
          <a:noFill/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1D7329B9-2D08-49A0-AA3A-12A2FE0DC7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3982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9437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F66A575-7835-4400-BEDE-89F2EF0340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629EF3C-9F86-4DC2-B4AB-996D8ADD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UPAMTIMO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145778D2-40D3-49FA-ABC5-6B089B9705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33192963"/>
              </p:ext>
            </p:extLst>
          </p:nvPr>
        </p:nvGraphicFramePr>
        <p:xfrm>
          <a:off x="5492919" y="807003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D2438BAF-3F9D-42F3-8FB7-3ACC207C1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26657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A2DBB5FC-0143-40FB-B7A3-BD3BEFF2AD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1023" y="581932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8024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2E468DB-5CBF-4568-9E41-DB335AD5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hr-HR" sz="5600" dirty="0">
                <a:solidFill>
                  <a:schemeClr val="bg1"/>
                </a:solidFill>
              </a:rPr>
              <a:t>UPAMTIMO</a:t>
            </a:r>
          </a:p>
        </p:txBody>
      </p:sp>
      <p:graphicFrame>
        <p:nvGraphicFramePr>
          <p:cNvPr id="20" name="Rezervirano mjesto sadržaja 2">
            <a:extLst>
              <a:ext uri="{FF2B5EF4-FFF2-40B4-BE49-F238E27FC236}">
                <a16:creationId xmlns:a16="http://schemas.microsoft.com/office/drawing/2014/main" xmlns="" id="{7561BA3B-D611-4D7C-9E51-C666D659AD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9022915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563EF856-3B95-47DC-B906-0075F0AF8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1856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4C98D74-9C38-4862-947D-0C17F569D4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3912" y="580526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1968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10715A7-EB06-4E31-A3C2-0AB8FE25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hr-HR" sz="5600" dirty="0">
                <a:solidFill>
                  <a:schemeClr val="bg1"/>
                </a:solidFill>
              </a:rPr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4ECC20B0-AAA8-4E00-A65D-CC574648DC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172433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EBD5F10D-354A-4D7F-98EC-8790044C4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19108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957C9D3-EDBA-444F-AD11-270D08BFC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3208" y="580526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8430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770027B-9655-4E64-BCC1-09BE13E9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hr-HR" sz="5600" dirty="0">
                <a:solidFill>
                  <a:schemeClr val="bg1"/>
                </a:solidFill>
              </a:rPr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0DB28990-5D50-48E6-9AC8-C8C63B33E7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5082310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5D3EB1CB-6B39-4467-B5B1-FE97E927D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537B583-8433-4946-A542-A55B90EA0A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3208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9190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E75986F-855A-4FAB-91B1-CCAE5AE7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3800">
                <a:solidFill>
                  <a:srgbClr val="FFFFFF"/>
                </a:solidFill>
              </a:rPr>
              <a:t>Prve sklavinije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1FA3564-8C53-4446-9077-F849DD4B8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600"/>
              <a:t>Stvaranje prvih sklavinija:</a:t>
            </a:r>
          </a:p>
          <a:p>
            <a:pPr>
              <a:buFontTx/>
              <a:buChar char="-"/>
            </a:pPr>
            <a:r>
              <a:rPr lang="hr-HR" sz="2600"/>
              <a:t>Sklavinija Hrvatska, južno od Save</a:t>
            </a:r>
          </a:p>
          <a:p>
            <a:pPr>
              <a:buFontTx/>
              <a:buChar char="-"/>
            </a:pPr>
            <a:r>
              <a:rPr lang="hr-HR" sz="2600"/>
              <a:t>Sklavinija Panonija, između Drave i Save</a:t>
            </a:r>
          </a:p>
          <a:p>
            <a:pPr>
              <a:buFontTx/>
              <a:buChar char="-"/>
            </a:pPr>
            <a:r>
              <a:rPr lang="hr-HR" sz="2600"/>
              <a:t>Sklavinija Paganija, između Cetine i Neretve, kasnije Neretvanska kneževina</a:t>
            </a:r>
          </a:p>
          <a:p>
            <a:pPr>
              <a:buFontTx/>
              <a:buChar char="-"/>
            </a:pPr>
            <a:r>
              <a:rPr lang="hr-HR" sz="2600"/>
              <a:t>Sklavinije Zahumlje i Travunija, južno od Paganije</a:t>
            </a:r>
          </a:p>
          <a:p>
            <a:pPr>
              <a:buFontTx/>
              <a:buChar char="-"/>
            </a:pPr>
            <a:r>
              <a:rPr lang="hr-HR" sz="2600"/>
              <a:t>Sklavinija Bosna, oko gornjeg toka rijeke Bosne</a:t>
            </a:r>
          </a:p>
          <a:p>
            <a:endParaRPr lang="hr-HR" sz="2600"/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94EF2FFD-D96B-4B2E-B7EE-21538C834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36C618E-EE5B-4BA0-A3A9-6EBDDDF606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1654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79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F256D4-2581-4DDF-8653-525F741A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chemeClr val="bg1"/>
                </a:solidFill>
              </a:rPr>
              <a:t>Prve sklavinije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5D4EAA8F-C698-4308-A430-F3587A084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04273706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ADAE6353-1923-49A0-AD07-EACE69C4A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724F92E-E6A3-451F-A4DE-BA387B0D58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8684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396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CA0DAA6-33B8-4A25-810D-2F4D816FB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53AA4C0-9D29-48C4-B6BE-9A320B32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8" y="13843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solidFill>
                  <a:schemeClr val="bg1"/>
                </a:solidFill>
              </a:rPr>
              <a:t>Prve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sklavinije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F247037-E294-4604-80CD-331E9829F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07" y="4460487"/>
            <a:ext cx="3377184" cy="175743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hr-HR" sz="2400" dirty="0">
                <a:solidFill>
                  <a:schemeClr val="bg1"/>
                </a:solidFill>
              </a:rPr>
              <a:t>P</a:t>
            </a:r>
            <a:r>
              <a:rPr lang="en-US" sz="2400" dirty="0" err="1">
                <a:solidFill>
                  <a:schemeClr val="bg1"/>
                </a:solidFill>
              </a:rPr>
              <a:t>omoću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zemljovida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sklavinija</a:t>
            </a:r>
            <a:r>
              <a:rPr lang="en-US" sz="2400" dirty="0">
                <a:solidFill>
                  <a:schemeClr val="bg1"/>
                </a:solidFill>
              </a:rPr>
              <a:t> u </a:t>
            </a:r>
            <a:r>
              <a:rPr lang="en-US" sz="2400" dirty="0" err="1">
                <a:solidFill>
                  <a:schemeClr val="bg1"/>
                </a:solidFill>
              </a:rPr>
              <a:t>udžbeniku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stranici</a:t>
            </a:r>
            <a:r>
              <a:rPr lang="en-US" sz="2400" dirty="0">
                <a:solidFill>
                  <a:schemeClr val="bg1"/>
                </a:solidFill>
              </a:rPr>
              <a:t> 58. </a:t>
            </a:r>
            <a:r>
              <a:rPr lang="en-US" sz="2400" dirty="0" err="1">
                <a:solidFill>
                  <a:schemeClr val="bg1"/>
                </a:solidFill>
              </a:rPr>
              <a:t>odgovorite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slijedeća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pitanja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Slika 6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ADB5C9DD-16E0-4829-9AF0-6F4BAB90C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1904" y="864644"/>
            <a:ext cx="6696744" cy="5388647"/>
          </a:xfrm>
          <a:prstGeom prst="rect">
            <a:avLst/>
          </a:prstGeom>
        </p:spPr>
      </p:pic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053E5032-68B9-4E49-8B4F-A0B5F5C77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4950" y="-6407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D9CBDDB-1F72-47DD-AF26-61FE74D281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1904" y="595322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200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646429E-D198-4E07-9419-64662FAC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Prve </a:t>
            </a:r>
            <a:r>
              <a:rPr lang="hr-HR" dirty="0" err="1">
                <a:solidFill>
                  <a:srgbClr val="FFFFFF"/>
                </a:solidFill>
              </a:rPr>
              <a:t>sklavinije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3FE86E0-7327-425F-A111-B6BE5A6F2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86054418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CC46DE81-CF5F-4A69-8A59-682933EDD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476B824-24A0-46B9-8B89-4FEFA7CD78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931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C899CCD-2EA0-4F41-B27F-7C4D18E6E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Prve sklavinije</a:t>
            </a: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A4C92FC-42A7-4A48-82EC-8CE90DDD4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hr-HR" sz="2400" dirty="0">
                <a:solidFill>
                  <a:srgbClr val="FEFFFF"/>
                </a:solidFill>
              </a:rPr>
              <a:t>Gradili jednostavne kuće od kamena, drveta ili pruća</a:t>
            </a:r>
          </a:p>
          <a:p>
            <a:r>
              <a:rPr lang="hr-HR" sz="2400" dirty="0">
                <a:solidFill>
                  <a:srgbClr val="FEFFFF"/>
                </a:solidFill>
              </a:rPr>
              <a:t>Kuće pokrivene slamom, trskom ili kamenim pločama</a:t>
            </a:r>
          </a:p>
          <a:p>
            <a:r>
              <a:rPr lang="hr-HR" sz="2400" dirty="0">
                <a:solidFill>
                  <a:srgbClr val="FEFFFF"/>
                </a:solidFill>
              </a:rPr>
              <a:t>Namještaj jednostavan od drveta</a:t>
            </a:r>
          </a:p>
          <a:p>
            <a:r>
              <a:rPr lang="hr-HR" sz="2400" dirty="0">
                <a:solidFill>
                  <a:srgbClr val="FEFFFF"/>
                </a:solidFill>
              </a:rPr>
              <a:t>Spavali na ležaju od slame</a:t>
            </a:r>
          </a:p>
          <a:p>
            <a:r>
              <a:rPr lang="hr-HR" sz="2400" dirty="0">
                <a:solidFill>
                  <a:srgbClr val="FEFFFF"/>
                </a:solidFill>
              </a:rPr>
              <a:t>Uporaba zemljanog posuđa</a:t>
            </a:r>
          </a:p>
          <a:p>
            <a:r>
              <a:rPr lang="hr-HR" sz="2400" dirty="0">
                <a:solidFill>
                  <a:srgbClr val="FEFFFF"/>
                </a:solidFill>
              </a:rPr>
              <a:t>Razvijeni ribarstvo i pomorstvo uz more</a:t>
            </a:r>
          </a:p>
          <a:p>
            <a:r>
              <a:rPr lang="hr-HR" sz="2400" dirty="0">
                <a:solidFill>
                  <a:srgbClr val="FEFFFF"/>
                </a:solidFill>
              </a:rPr>
              <a:t>Razvijena trgovina</a:t>
            </a:r>
          </a:p>
          <a:p>
            <a:endParaRPr lang="hr-HR" sz="2400" dirty="0">
              <a:solidFill>
                <a:srgbClr val="FEFFFF"/>
              </a:solidFill>
            </a:endParaRPr>
          </a:p>
          <a:p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225CE83A-1278-4829-B2D9-A2E9201F3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4950" y="-14238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9C4AD2B-1947-49E7-A99F-FAF405FD9D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7111" y="593730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6656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3308B9-5514-4F7F-BFD9-8E783F3A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Hrvatske kneževine u IX. stoljeću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14E7A06-4B7A-4BB9-89AA-69CE0F817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37528602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0FA15791-9EF8-4307-92F4-6FC9BDAAA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B009E88-58B5-4E31-B050-BB2059B693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1904" y="603748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16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60B0DE5-C1CD-4D7E-B986-DC89D7BB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Hrvatske kneževine u IX. stoljeću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6214231-833F-462C-B98B-3F979782F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81100941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28E17A01-0358-4556-B280-94C6FB81B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9469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951</Words>
  <Application>Microsoft Office PowerPoint</Application>
  <PresentationFormat>Custom</PresentationFormat>
  <Paragraphs>149</Paragraphs>
  <Slides>28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Hrvatska u doba kneževa</vt:lpstr>
      <vt:lpstr>Hrvatska u doba kneževa</vt:lpstr>
      <vt:lpstr>Prve sklavinije</vt:lpstr>
      <vt:lpstr>Prve sklavinije</vt:lpstr>
      <vt:lpstr>Prve sklavinije</vt:lpstr>
      <vt:lpstr>Prve sklavinije</vt:lpstr>
      <vt:lpstr>Prve sklavinije</vt:lpstr>
      <vt:lpstr>Hrvatske kneževine u IX. stoljeću</vt:lpstr>
      <vt:lpstr>Hrvatske kneževine u IX. stoljeću</vt:lpstr>
      <vt:lpstr>Hrvatske kneževine u IX. stoljeću</vt:lpstr>
      <vt:lpstr>Hrvatske kneževine u IX. stoljeću</vt:lpstr>
      <vt:lpstr>Hrvatske kneževine u IX. stoljeću</vt:lpstr>
      <vt:lpstr>Hrvatske kneževine u IX. stoljeću</vt:lpstr>
      <vt:lpstr>Hrvatske kneževine u IX. stoljeću</vt:lpstr>
      <vt:lpstr>Hrvatske kneževine u IX. stoljeću</vt:lpstr>
      <vt:lpstr>Hrvatske kneževine u IX. stoljeću</vt:lpstr>
      <vt:lpstr>Hrvatske kneževine u IX. stoljeću</vt:lpstr>
      <vt:lpstr>Hrvatske kneževine u IX. stoljeću</vt:lpstr>
      <vt:lpstr>Hrvatske kneževine u IX. stoljeću</vt:lpstr>
      <vt:lpstr>Hrvatske kneževine u IX. stoljeću</vt:lpstr>
      <vt:lpstr>Hrvatske kneževine u IX. stoljeću</vt:lpstr>
      <vt:lpstr>Hrvatske kneževine u IX. stoljeću</vt:lpstr>
      <vt:lpstr>Hrvatske kneževine u IX. stoljeću</vt:lpstr>
      <vt:lpstr>Hrvatske kneževine u IX. stoljeću</vt:lpstr>
      <vt:lpstr>UPAMTIMO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Hrvatska u doba kneževa</dc:title>
  <dc:creator>Ivan Cuzic</dc:creator>
  <cp:lastModifiedBy>dvukelic</cp:lastModifiedBy>
  <cp:revision>5</cp:revision>
  <dcterms:created xsi:type="dcterms:W3CDTF">2020-08-15T19:51:31Z</dcterms:created>
  <dcterms:modified xsi:type="dcterms:W3CDTF">2020-09-02T08:11:34Z</dcterms:modified>
</cp:coreProperties>
</file>